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.jpg" ContentType="image/png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0T17:18:23.00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  <inkml:brush xml:id="br1">
      <inkml:brushProperty name="width" value="0.35" units="cm"/>
      <inkml:brushProperty name="height" value="0.35" units="cm"/>
      <inkml:brushProperty name="color" value="#FFFFFF"/>
      <inkml:brushProperty name="ignorePressure" value="1"/>
    </inkml:brush>
    <inkml:brush xml:id="br2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1181 2376,'0'0,"1"-1,-1 0,1 1,-1-1,1 1,0-1,-1 1,1-1,-1 1,1-1,0 1,0-1,-1 1,1 0,0-1,0 1,-1 0,1 0,0 0,0 0,0-1,-1 1,1 0,0 0,0 1,25-3,152 13,-3-1,-171-10,285 0,-192-4,92-16,-159 14,-29 4,-7 0,-12-1,-45 5,1 3,0 3,0 3,-21 7,-36 6,19-8,-3-4,60-9</inkml:trace>
  <inkml:trace contextRef="#ctx0" brushRef="#br1" timeOffset="10549.467">1971 1572,'-30'0,"-70"1,0-5,-75-13,91 3,1-4,-64-23,130 32,14 1,4 6,1 0,-1 1,1-1,-1 1,1-1,0 1,0 0,0 0,0 0,0 0,0 0,0 0,0 1,2-1,85-28,1 3,1 5,2 4,37 0,373-13,-104 28,-369 6,-21 2,-9-5,-1-1,1 1,0-1,-1 1,1-1,0 1,-1-1,1 1,-1-1,1 1,-1-1,1 1,-1-1,1 0,-1 1,1-1,-1 0,0 1,1-1,-1 0,1 0,-1 0,-12 5,0 0,-1-2,1 1,-10 0,1 0,-59 12,-316 60,-121-3,77-37,417-34,18-2,0 0,0 1,1-1,-1 1,0 0,0 1,1-1,-1 1,1 0,-1 1,-2 1,8-4,0 0,0 0,-1 0,1 1,0-1,0 0,-1 0,1 1,0-1,0 0,0 1,-1-1,1 0,0 1,0-1,0 0,0 1,0-1,0 0,0 1,0-1,0 0,0 1,0-1,0 0,0 1,0-1,0 0,0 1,0-1,0 0,0 1,0-1,1 0,-1 1,0-1,0 0,0 0,1 1,-1-1,0 0,0 0,1 1,-1-1,0 0,1 0,15 11,-15-10,28 14,1-2,1-1,0-2,0-1,1-1,31 4,44 1,49-3,258 1,-273-14,133-22,-259 23,-6 1,-1 0,1 0,-1-1,0 0,0 0,0-1,5-2,-13 5,0 0,1-1,-1 1,0 0,0 0,1 0,-1 0,0 0,0 0,0 0,0-1,1 1,-1 0,0 0,0 0,0-1,0 1,1 0,-1 0,0 0,0-1,0 1,0 0,0 0,0-1,0 1,0 0,0 0,0 0,0-1,0 1,0 0,0 0,0-1,0 1,0 0,0 0,0-1,0 1,0 0,0 0,0 0,-1-1,1 1,0 0,0 0,0 0,0-1,0 1,-1 0,1 0,0 0,0 0,0-1,-1 1,1 0,0 0,0 0,-1 0,1 0,0 0,0 0,0 0,-17-6,-22 0,-1 1,1 2,-1 2,-26 3,31-1,-655 29,283-8,273-14,121-5,12-1,25-1,76-12,-1-3,48-16,-59 12,569-122,-11-33,-599 155,-40 12,-12 1,-7 2,0 0,0 1,0 1,0-1,-1 2,1 0,-12 1,-22 0,-779 3,-147-3,887-6,73-1,21-2,22-3,-1 1,2 1,-1 2,23-2,14-4,181-35,-160 31,832-150,5 37,-563 96,-76 14,42 4,-286 12,-37 1,-10 1,-62-7,-963-14,806 23,-560 2,750-2,20-1,0 1,0 0,0 1,0 0,0 1,0 0,1 1,-1 1,0 1,12-5,1 0,-1 0,0 0,1 0,-1 1,1-1,0 0,-1 0,1 1,-1-1,1 0,-1 0,1 1,-1-1,1 1,0-1,-1 0,1 1,0-1,0 1,-1-1,1 1,0-1,0 1,-1-1,1 1,0-1,0 1,0-1,0 1,0-1,0 1,0-1,0 1,0-1,0 1,0 0,0-1,0 1,1-1,-1 1,0-1,0 1,1-1,-1 0,0 1,0-1,1 1,1 1,0 0,0 0,0 0,1-1,-1 1,0 0,1-1,-1 0,2 1,13 3,0 0,0-1,1-1,-1-1,1 0,0-1,-1-1,16-2,1 1,318-8,190 1,-648 18,-930 33,0-37,978-6,56-1,15 1,97-1,1615 0,-1685 1,145-6,-146-1,-36 1,-11 0,-10-3,-1 2,0 1,0 0,0 1,-14-1,27 5,-113-21,0 6,-52 3,-248 1,369 11,-736 2,775-1,21 1,38-1,485 0,603 9,-1079-7,-8-2,-1 3,1 1,25 8,-52-3,-22-9,0 0,0 0,0 1,1-1,-1 0,0 0,0 1,0-1,0 0,1 0,-1 1,0-1,0 0,0 1,0-1,0 0,0 0,0 1,0-1,0 0,0 1,0-1,0 0,0 1,0-1,0 0,0 1,0-1,0 0,0 0,-1 1,1-1,0 0,0 1,0-1,0 0,-1 0,1 1,0-1,-1 0,-5 5,-1-1,-1 0,1 0,0-1,-1 0,0 0,0 0,-3-1,-67 20,-17 0,-181 26,-224 10,-216-13,-509-29,1097-15,81 1,43-1,5 0,24 3,695 36,-647-37,2434 21,-2489-24,-19 0,-29 0,-1095-13,1094 12,71 0,892 1,-908 1,-20 0,1-1,-1 0,1 0,-1 0,1 0,-1-1,1 0,-1 0,1 0,-5 0,1 1,-1 0,0 0,0-1,0 1,0 0,0 0,1-1,-1 1,0 0,0-1,0 1,0 0,0 0,0-1,0 1,0 0,0-1,0 1,0 0,0-1,0 1,0 0,0 0,-1-1,1 1,0 0,0-1,0 1,0 0,0 0,-1 0,1-1,0 1,0 0,0 0,-1-1,1 1,0 0,0 0,-1 0,1 0,0 0,-1-1,-14-13,12 11,-6-7,0-1,1 0,1 0,0-1,0 0,1 0,0-1,2 1,-4-13,-1-7,1 0,2-1,0-19,5 29,1 1,1-1,1 1,3-8,2-39,-7 66,0 0,0-1,0 1,-1 0,1-1,-1 1,0 0,0 0,0 0,0-1,-1 1,1 0,-1 1,0-1,0 0,0 0,0 1,0-1,-1 1,1 0,-1 0,0 0,1 0,-1 0,0 0,0 1,0 0,0-1,-1 1,1 0,0 0,-1 1,-15-5,0 1,0 1,-1 1,0 1,-2 0,4 1,-6-2,-4 1,0 0,-26 4,40 1,15 3,25 6,38 0,2-2,0-4,0-2,16-3,-20 0,541 8,-517-13,-54-3,-32 6,0-1,1 1,-1 0,0 0,0 0,0 0,0 0,0 0,0 0,0 0,0-1,1 1,-1 0,0 0,0 0,0 0,0 0,0 0,0-1,0 1,0 0,0 0,0 0,0 0,0 0,0-1,0 1,0 0,0 0,0 0,0 0,0 0,0-1,0 1,0 0,0 0,0 0,-1 0,1 0,0-1,0 1,0 0,0 0,0 0,0 0,0 0,0 0,-1 0,1 0,-16-9,-63-16,-1 3,-1 4,-9 3,19 1,-118-19,-1 7,-1 9,-74 8,247 8,18 1,0 0,0 0,0 0,1 0,-1 0,0-1,0 1,0 0,0 0,0 0,0 0,0 0,0 0,0 0,0 0,0 0,0 0,0 0,0 0,0 0,0 0,0 0,0 0,0 0,0-1,0 1,0 0,0 0,0 0,0 0,0 0,0 0,0 0,0 0,0 0,0 0,0 0,0 0,0 0,0 0,0 0,0 0,0 0,0-1,0 1,0 0,-1 0,1 0,0 0,0 0,0 0,0 0,0 0,0 0,0 0,0 0,0 0,26-7,-15 4,133-34,-143 37,-1 0,1 0,0 0,0 0,-1 0,1-1,0 1,-1 0,1 0,0-1,-1 1,1 0,0-1,-1 1,1-1,-1 1,1-1,-1 1,1-1,-1 0,1 1,-1-1,1 0,-1 1,0-1,1 0,-1 1,0-1,0 0,0 0,0 0,-1 0,1 0,-1 0,1 0,-1 0,0 0,0 0,0 0,1 0,-1 0,0 0,0 0,0 1,0-1,0 0,-2 0,-54-24,52 23,-210-68,-212-39,360 93,26 6,12 2,1 2,-1 0,0 2,0 2,-1 0,18 3,0 1,1 0,-1 0,1 1,-9 4,8-3,-1 0,0-1,0 0,-8 0,-21-2,32-1,1 0,-1 0,1 1,-1 0,1 0,-1 1,1 0,0 1,0 0,0 1,0 0,-6 4,-34 21,0-2,-2-3,-1-1,-1-3,-23 4,61-18,0 0,0 1,0 0,1 1,0 1,1 0,0 1,0 0,-9 7,-1-2,0-1,-1-1,-1-1,0-1,-15 4,-40 10,-40 6,40-12,66-15,0-1,1 2,-1 0,1 1,-4 2,14-6,0-1,0 1,0 0,0 0,1 1,-1-1,1 1,-1-1,1 1,0 0,0-1,0 1,0 0,1 1,-1-1,1 0,0 0,0 1,0-1,0 0,0 1,1-1,0 1,0 0,0 12,0 0,2 0,0 1,1-1,1 0,-3-11,0 0,1 0,-1 0,1 0,1 0,-1-1,1 1,0-1,0 0,0 0,0 0,1 0,-1 0,1-1,0 1,1-1,3 2,-3-2,1-1,-1-1,1 1,0-1,-1 0,1 0,0 0,0-1,-1 0,1 0,0-1,0 1,1-2,13-2,1-1,19-7,72-31,98-53,-13 5,-190 88,0 0,0 0,0 0,-1-1,1 0,-1 0,0-1,0 0,-1 0,1 0,-1 0,0-1,-1 0,2-2,-3 4,0 0,1 0,0 0,0 1,0-1,0 1,0 0,1 0,-1 0,1 1,0 0,0 0,0 0,0 0,0 1,0 0,0 0,0 0,1 1,19-3,0 2,0 1,16 3,6-1,773-2,-818 0,-1 0,1 1,-1-1,1 0,-1-1,1 1,-1 0,1 0,-1-1,1 1,-1-1,0 1,1-1,-1 1,1-1,0-1,-2 2,0-1,0 1,1-1,-1 1,0-1,0 1,0-1,0 1,0-1,0 1,0-1,0 1,-1-1,1 1,0-1,0 1,0-1,0 1,-1-1,1 1,0 0,-1-1,1 1,0-1,0 1,-1 0,1-1,-1 1,1 0,-1-1,-42-30,40 29,-108-71,63 39,-3 2,0 2,-50-20,94 47,0 1,0 0,0 1,0 0,0 0,0 0,0 1,0 0,-1 0,-2 1,-11 3,-1 0,-15 6,-12 3,-66 17,92-25</inkml:trace>
  <inkml:trace contextRef="#ctx0" brushRef="#br1" timeOffset="90233.655">1646 1911,'-3'0,"1"1,-1-1,0 0,0 1,0 0,1 0,-1 0,0 0,1 0,-1 0,1 1,0-1,-1 1,1 0,0 0,0-1,0 2,0-1,-1 2,-5 6,1 1,1-1,0 2,-1 1,-12 22,8-18,2 1,0 1,1-1,1 1,0 0,2 1,-1 6,-2 12,3 1,1 0,2 12,2-48,-1 5,1 0,0 0,0 0,1 1,0-1,0 0,3 5,-3-10,0-1,0 0,1 0,-1 1,1-1,-1 0,1 0,0 0,0-1,0 1,0 0,0-1,0 1,0-1,1 0,-1 0,1 0,-1 0,1 0,-1 0,1-1,-1 1,1-1,-1 1,4-1,43 3,1-2,34-4,-34 1,1 1,20 5,-54 0,-37 0,-16-5,0-1,1-2,-1-2,1-1,1-1,-5-3,3 1,3 2,-3-1,-1-1,-20-10,52 17,-1 0,2 0,-1-1,0 0,1 0,-1 0,1 0,0-1,1 1,-1-1,1 0,-3-5,3 5,0 0,0 0,-1 0,0 0,0 1,0-1,0 1,-1 0,1 0,-1 1,0 0,-2-1,1 1,0 1,0-1,0 1,0 1,0 0,-1-1,1 2,0-1,-6 1,10 0,0 0,0 0,1 1,-1-1,0 0,1 1,-1-1,0 1,1 0,-1-1,1 1,-1 0,1 0,-1 0,1 0,0 0,-1 1,1-1,0 0,0 1,0-1,0 0,0 1,0-1,0 1,1 0,-1-1,0 1,1-1,-1 1,1 0,0 0,0-1,-1 1,1 0,1 1,0 187,1-67,-2 244,14-240,0 14,-16-71,-6 19,5-64,2 0,1 0,1 1,1-1,2 3,3 40,-5 277,-4-176,0-113,1-34,0-1,1 1,1-1,1 1,1-1,4 14,2-6,-2 0,-1 0,-1 0,-1 1,-2 0,-1 20,-1-16,-1 0,-1 0,-2 0,-2 0,-4 13,6-25,1 0,1 0,1 0,1 0,0 0,2 2,1 38,-3 194,0-244</inkml:trace>
  <inkml:trace contextRef="#ctx0" brushRef="#br2" timeOffset="115949.933">1024 2354,'0'5,"0"36,1-1,4 6,-5-43,1 1,0-1,0 0,1 1,-1-1,1 0,0 0,1 2,-2-3,1 1,0-1,-1 1,0 0,1 0,-1 0,0 0,0 0,-1 0,1 0,-1 0,1 2,-2 28,2-6,-2 1,-1 0,-1-1,-6 27,7-45,2 1,-1 0,1-1,0 1,1-1,0 1,1-1,0 1,2 4,3 18,-1-2,-3-14,0 0,-1 0,0 15,-3-22,2 1,-1-1,1 0,1 0,-1 0,3 7,1-3,7 36,-12-49,0 1,0-1,0 1,0-1,0 1,0-1,0 1,0-1,0 0,-1 1,1-1,0 1,0-1,-1 1,1-1,0 0,-1 1,1-1,0 1,-1-1,1 0,0 0,-1 1,1-1,-1 0,1 0,0 1,-1-1,1 0,-1 0,1 0,-1 0,1 0,-1 1,1-1,-1 0,1 0,-1 0,1-1,-1 1,1 0,-1 0,1 0,-1 0,1 0,-1 0,1-1,0 1,-2 0,1-1,-1 1,1 0,0-1,-1 0,1 1,0-1,0 0,0 1,0-1,-1 0,1 0,0 0,0 0,0 0,1 0,-2-2,2 3,-8-23,8 22,-1 0,1 0,0 0,-1 0,1 0,0 0,0 0,0 0,0 0,0 0,0-1,0 1,0 0,1 0,-1 0,0 0,1 0,-1 0,0 0,1 0,11 38,-10-27,0-1,-1 1,0 0,0-1,-1 1,-1 0,1-1,-2 3,0 28,2-7,-1-14,1 1,1-1,0 0,2 1,0-1,1 2,0-3,-1 0,-2 1,1-1,-2 1,-1-1,-1 8,0 28,-8 86,10-133,0 0,1 0,0-1,0 1,1 4,3 20,6 17,-9-34,-2-12,0-1,1 1,-1 0,0-1,0 1,1-1,-1 1,-1 0,1-1,0 1,0-1,-1 1,1 0,0-1,-1 1,0-1,1 1,-1-1,0 0,0 1,0-1,0 0,0 1,0-1,0 0,0 0,0 0,-1 0,1 0,0 0,-1 0,1-1,-1 1,0 1,1-1,1 0,-1 0,0 0,0 1,0-1,1 1,-1-1,1 0,-1 1,1-1,-1 1,1-1,0 1,0-1,0 1,0-1,0 2,1 36,0-23,-6 132,4-144,0 1,1-1,0 0,0 0,0 0,0 0,0 1,1-1,0 0,0 0,0 0,1 0,-1 0,1 0,0-1,1 2,-2-1,0 0,1 0,-1 0,-1 0,1 0,-1 0,1 4,-1-5,0 0,0 0,0 0,1 0,0 0,-1 0,1-1,0 1,0 0,0 0,1 0,-1-1,3 3,-2-2</inkml:trace>
  <inkml:trace contextRef="#ctx0" brushRef="#br2" timeOffset="119783.427">1066 4228,'1'0,"0"1,0-1,0 1,0-1,0 1,0 0,0-1,0 1,-1 0,1 0,0 0,0 0,-1 0,1 0,-1 0,1 0,-1 0,1 0,-1 0,0 0,1 0,-1 0,0 0,0 1,8 33,-7-30,3 52,-4-46,0 0,1 0,0-1,1 1,0 0,2 4,0-2,-2-1,0 1,0 0,-1 0,-1 0,0 1,-1-1,-1 4,0-2,2 1,-1-1,2 0,0 0,3 14,4-12,-5-13</inkml:trace>
  <inkml:trace contextRef="#ctx0" brushRef="#br2" timeOffset="129166.894">1082 4466,'1'0,"0"0,0 1,0-1,0 1,-1 0,1-1,0 1,0-1,-1 1,1 0,0 0,-1 0,1-1,0 1,-1 0,1 0,-1 0,0 0,1 0,-1 0,0 0,11 26,-9-18,13 51,-15-50,0 0,0 1,-1-1,0 0,-1 0,0 1,-3 18,0 0,2 1,2-1,0 14,1 444,4-447,-2-33,-1 0,0 0,0 0,-1 0,0 0,-1 0,1 1,-1-1,-2 4,2-7,-1-1,1 1,0 0,0-1,0 1,1 0,-1 0,1-1,0 1,0 0,0 0,1 0,-1-1,1 1,0 0,0 0,0-1,0 1,1-1,0 1,-1-1,1 0,0 1,1-1,0 1,49 77,-43-68,0 1,1-2,1 0,0 0,1-1,0 0,12 8,-11-10,5 4,0-1,1-1,8 3,19 9,-33-16,0 0,0-1,0-1,1 0,0-1,25 9,12 1,6 1,-20 3,-32-14,1-1,-1 0,1 0,0-1,0 1,3 0,-50 8,-48-1,23-4,80-2,-8-4</inkml:trace>
  <inkml:trace contextRef="#ctx0" brushRef="#br2" timeOffset="143550.347">1701 5868,'2'1,"-1"0,1 0,0 0,0 0,0 0,0 0,0 0,-1-1,1 1,0-1,1 1,-1-1,2 0,-2 1,41 7,-8 0,0-1,1-3,-1 0,4-3,86 0,109-3,-226 2,1-1,-1-1,0 1,0-2,0 1,0-1,3-1,-11 4,1-1,-1 1,0 0,0 0,0 0,0 0,1 0,-1-1,0 1,0 0,0 0,0 0,0 0,1-1,-1 1,0 0,0 0,0 0,0-1,0 1,0 0,0 0,0-1,0 1,0 0,0 0,0 0,0-1,0 1,0 0,0 0,0-1,0 1,0 0,0 0,-1 0,1-1,0 1,0 0,0 0,0 0,0 0,-1-1,-11-10,-14-4,10 9,0 1,-1 0,1 1,-1 1,0 1,0 0,-14 1,29 1,0 1,0-1,0 1,1 0,-1 0,0-1,0 1,1 0,-1 0,1 1,-1-1,1 0,-1 0,1 1,0-1,-1 1,1 0,-1 0,1-1,-1 1,0-1,1 1,-1-1,0 0,0 1,0-1,0 0,0 0,0 0,0-1,0 1,0-1,0 1,-1-1,0 0,-5 0,-1 1,1-1,0 1,-1 1,1-1,0 1,-4 2,25-1,12-4,48-11,-1-3,-1-3,-1-3,12-8,-72 26,0 1,0 1,0 0,1 0,-1 1,0 0,0 0,1 1,-1 1,0 0,1 1,7 0,-1-1,1 0,3-1,50 0,-41 1,1-2,0-1,-1-2,13-3,-22 1,0-2,15-6,31-11,-45 18,1-2,-2 0,1-1,6-5,24-10,10-7,-53 24,0 0,0 0,-1 0,0-1,-1 0,0-1,0 0,-1 0,0 0,1-4,5-46,-10 52,-1 0,1 0,-1 0,-1-1,1 1,-1 0,0-1,-1 1,0 0,0-1,0 1,-1 0,0 0,-1 0,-1-3,1 1,1 1,0-1,1 1,-1-1,2 0,-1 0,1-6,-1-18,-10-35,14 35,-1 30,-1 20,-1-11,0-1,1 1,0-1,0 1,0-1,1 0,1 6,-5-19,0 0,1 0,-1 0,2 0,-1 0,1 0,0-2,4-61,-1 40,3-26,-3 0,-4-57,-4 68,1 9,2-1,1 1,2-11,14-25,-14 63,0 0,-1 0,-1 1,1-1,-1 0,-1 0,0 1,-2-5,2 0,0 0,1 0,0-1,1 1,1 0,1-4,0-26,-2 42,0-12,0-1,-1 1,-1 0,0 0,-2-9,1 9,1-1,1 1,1-1,0 1,0-1,2-2,0-27,-6-75,1 52,5-59,8 31,-4-25,-6 28,0 88</inkml:trace>
  <inkml:trace contextRef="#ctx0" brushRef="#br2" timeOffset="150950.433">3336 3370,'-2'-1,"0"-1,0 0,0 0,0 0,0 0,0 0,0 0,1 0,-1-1,1 1,0-1,0 1,-1-1,1-2,-1 1,-5-12,1 1,1-1,0 0,1 0,1 0,0-1,2 0,0 1,1-17,3-21,3 1,6-24,7-53,-16 60,-4-40,0-32,3 124,1 0,0 0,1 0,1 1,4-9,-9 25,0 1,0 0,0-1,0 1,0 0,0-1,0 1,1 0,-1 0,0-1,0 1,0 0,0 0,1-1,-1 1,0 0,0 0,1-1,-1 1,0 0,0 0,1 0,-1 0,0 0,1-1,-1 1,0 0,1 0,-1 0,0 0,0 0,1 0,-1 0,0 0,1 0,-1 0,0 0,1 0,10 11,8 21,-17-29,3 9,0 0,0 1,-1-1,-1 1,0 0,-1 0,0 0,-1 0,0 2,-1 30,-3 0,-1 2,-2 63,7-45,0-11,-1 0,-3 0,-9 46,6-29,6-55,-1 0,0 1,-4 10,5-26,0-1,0 0,0 0,0 0,0 1,0-1,0 0,0 0,0 0,0 1,0-1,0 0,0 0,-1 0,1 0,0 1,0-1,0 0,0 0,-1 0,1 0,0 0,0 1,0-1,0 0,-1 0,1 0,0 0,0 0,0 0,-1 0,1 0,0 0,0 0,0 0,-1 0,1 0,0 0,0 0,-1 0,1 0,0 0,0 0,0 0,-1 0,1 0,0 0,0 0,-13-11,-7-15,12 12,0-1,0 1,2-1,0-1,1 1,0-1,1 0,1 0,1 0,0-6,-2-37,3-1,4-13,-1-1,-3-7,-1 42,2 1,2 0,1-1,4-9,-7 47,0-1,0 0,0 1,1-1,-1 1,1-1,-1 1,1-1,0 1,0-1,0 1,-1 0,1-1,0 1,0 0,1 0,-1-1,0 2,-1 0,1 0,0 0,-1 0,1 0,0 0,-1 0,1 0,-1 0,1 0,0 0,-1 0,1 0,0 0,-1 1,1-1,-1 0,1 0,-1 1,1-1,-1 0,1 1,-1-1,1 1,-1-1,1 1,-1-1,1 1,5 6,-1 0,1 0,-1 1,-1 0,2 2,-4-5,12 24,0 2,-3-1,0 1,-2 1,-1 0,-2 0,-1 1,-2 0,-1 0,-1 0,-2 0,-6 76,-5-1,-18 71,18-109,12-69,0 0,0 0,-1-1,1 1,0 0,0 0,0 0,-1 0,1-1,0 1,-1 0,1 0,0-1,-1 1,1 0,-1-1,0 1,1 0,-1-1,1 1,-1-1,0 1,0-1,1 1,-1-1,0 1,0-1,1 0,-2 1,1-1,-1 0,1-1,-1 1,1 0,-1-1,1 1,-1-1,1 1,-1-1,1 0,0 1,-1-1,1 0,0 0,-1-1,-4-2,1-1,-1 0,1-1,0 0,1 1,-4-7,-1-6,1-1,0 0,2 0,0-1,1 1,1-1,1 0,1-1,0 1,2-19,1 13,1 0,2 0,0 1,2-1,0 1,2 1,1-1,4-7,-11 29,18-33,-20 35,1 1,-1-1,0 0,1 1,-1-1,0 1,1-1,-1 1,1-1,-1 1,1 0,0-1,-1 1,1-1,-1 1,1 0,0 0,-1-1,1 1,0 0,-1 0,1 0,0 0,-1 0,1 0,0 0,-1 0,1 0,0 0,-1 0,1 0,0 0,-1 0,1 1,0-1,-1 0,1 0,-1 1,1-1,0 1,-1-1,1 0,-1 1,1-1,-1 1,0-1,1 1,-1 0,1-1,9 15,-1 1,0 0,-1 0,-1 1,0 0,-1 0,-1 1,-1 0,0-1,0 12,0 11,-2-1,-1 0,-2 1,-4 14,5-52,0 0,0 0,-1 0,1 1,-1-1,1 0,-1 0,0 0,0-1,0 1,-1 1,2-2,0-1,-1 0,1 1,-1-1,1 1,-1-1,1 0,-1 1,1-1,-1 0,1 0,-1 1,1-1,-1 0,1 0,-1 0,0 0,1 0,-1 1,1-1,-1 0,0-1,1 1,-1 0,-4-1,1-1,0 0,0 0,0 0,1-1,-1 1,0-1,-2-2,-5-4,2 2,0 0,1-1,0 0,0 0,1-1,0 0,0 0,1-1,0 1,1-2,-4-9,3 5,1-1,1 0,1-1,0 1,1-1,0 1,1-16,3 3,0 0,2 1,1-1,1 1,2 0,1 0,1 1,1 0,5-7,-14 30,0 0,1 0,-1 0,1 0,0 1,-1-1,2 1,-1 0,0 0,1 0,-3 2,-1 1,1-1,0 1,-1 0,1 0,0-1,-1 1,1 0,0 0,-1 0,1-1,0 1,0 0,-1 0,1 0,0 0,0 1,-1-1,1 0,0 0,0 0,-1 0,1 1,0-1,0 1,1 0,-1 1,0-1,0 0,1 0,-1 1,0-1,0 1,0-1,0 1,-1 0,1-1,0 1,-1 0,1 0,2 5,0 1,-1 0,0 0,0 0,0 0,-1 0,-1 1,1-1,-1 0,-1 0,0 1,0-1,0 0,-1 0,0 0,-1 0,1 0,-2 0,1-1,-1 0,0 1,-1-2,-3 6,-2 2,1-1,0 2,1-1,1 1,1 0,0 0,0 1,1 3,-2-7,1-13,6 0,-1 0,1 1,0-1,-1 0,1 0,0 0,-1 0,1 0,0 0,0 0,0 0,0 0,0 0,0 0,0 0,1 0,-1 0,0 0,0 1,1-1,-1 0,0 0,1 0,0-2,0 1,0 0,0 0,1 0,-1 0,0 0,1 0,-1 0,1 0,0 1,0-1,0 1,0-1,0 1,0 0,0 0,0 0,0 0,0 0,1 0,-1 0,0 1,1-1,-1 1,1 0,0 0,-1 0,1 1,0-1,-1 1,1 0,0 0,-1 0,1 0,-1 0,0 1,1-1,-1 1,0-1,0 1,0 0,0 0,0 0,-1 0,1 0,0 1,0 1,3 2,-1 1,0 0,0 0,-1 0,1 0,-2 1,1-1,0 5,-6-9,-5-7,-6-9,-9-19,11 15,9 14,3 5,3 7,-1 0,0-1,-1 1,1 0,-2 0,1 0,-2 0,1 0,-1 0,-1 6,-1-14,0-7,-2-10,2-8,1 0,1 0,1 0,0 0,2 1,3-11,10-48,8-14,-9 34,30-112,-12 51,10-83,-42 204,1 0,-1 0,1 0,-1 0,0 1,0-1,0 0,0 0,0 0,0 0,-1 0,1 0,-1 0,1 1,-1-1,0 0,1 0,-1 0,0 1,0-1,-1 0,0 0,-1 1,1 0,-1 0,1 0,-1 1,1-1,-1 1,1-1,-1 1,1 0,-1 0,0 0,1 0,-1 0,0 1,-140 4,-109 9,204-9,1 3,0 1,1 3,-11 5,51-15,1 0,0 0,0 0,0 0,0 1,0 0,-4 3,8-5,1-1,-1 1,1-1,-1 1,1-1,0 1,-1 0,1-1,0 1,-1-1,1 1,0 0,0-1,0 1,-1 0,1-1,0 1,0 0,0-1,0 1,0 0,0 0,0-1,1 1,-1 1,1-1,0 1,0-1,0 1,0-1,0 1,0-1,0 0,1 1,-1-1,0 0,1 0,-1 0,2 0,15 10,0 0,1-1,1-1,0-1,0-1,18 4,27 3,36 3,28 5,-129-22,0 0,-1 0,1 0,0 0,0 0,0 0,0 0,0 0,0 0,0 0,0 0,0 0,-1 0,1 0,0 0,0 0,0 0,0 0,0 0,0 1,0-1,0 0,0 0,0 0,0 0,0 0,-1 0,1 0,0 0,0 0,0 0,0 1,0-1,0 0,0 0,0 0,0 0,0 0,0 0,0 0,0 0,0 0,0 1,0-1,0 0,0 0,0 0,0 0,1 0,-1 0,0 0,0 0,0 0,0 0,0 1,0-1,-19 6,-35 7,45-11,-50 12,-418 102,452-110,36-8,46-12,1185-321,-1215 328,-11 2,1 0,0 0,5-4,-22 9,1 0,-1 0,0 0,0 0,1 0,-1 0,0 0,0 0,1-1,-1 1,0 0,0 0,1 0,-1 0,0 0,0-1,1 1,-1 0,0 0,0 0,0-1,0 1,1 0,-1 0,0 0,0-1,0 1,0 0,0 0,0-1,0 1,0 0,0-1,0 1,1 0,-1 0,0-1,-1 1,1 0,-11-5,-22 3,-50 2,0 4,-63 12,-163 38,89-13,5-6,199-31,24-3,4 1,-28 5,-455 117,69-19,371-96,30-8,3-1,17-5,621-169,-367 97,428-117,-678 186,-32 7,-43 9,-633 171,404-100,-127 33,467-127,168-42,45 4,-251 51,-42 11,-414 110,197-59,120-29,-300 88,388-107,32-9,6-2,58-8,219-49,-1-14,279-88,-453 126,91-29,-162 47,-39 14,0 0,0 0,0 0,-1 0,1 0,0-1,0 1,0 0,0 0,0 0,-1 0,1 0,0 0,0 0,0 0,0-1,0 1,0 0,0 0,0 0,0 0,0 0,-1-1,1 1,0 0,0 0,0 0,0 0,0 0,0-1,0 1,0 0,0 0,0 0,0 0,0-1,0 1,0 0,1 0,-1 0,0 0,0 0,0-1,0 1,0 0,0 0,0 0,0 0,0 0,-28-1,0 2,0 2,1 0,-1 2,-4 2,-24 3,-300 56,-131 51,464-110,21-6,17-5,864-216,-593 146,-243 63,-19 6,0-2,0 0,9-5,-28 7,-14 4,-25 4,0 1,0 2,-2 2,-3 0,-971 236,826-195,151-40,31-8,6-2,48-11,42-11,115-29,65-32,-235 68,-33 10,-12 4,-23 4,-158 36,-55 24,121-30,22-7,-365 99,433-115,39-9,53-14,663-187,-703 195,12-4,-33 10,0-1,0 1,0 0,0 0,-1 0,1 0,0 0,0 0,0 0,0 0,0 0,0 0,0-1,0 1,0 0,0 0,0 0,0 0,0 0,0 0,0 0,0 0,0 0,0-1,0 1,0 0,0 0,0 0,0 0,1 0,-1 0,0 0,0 0,0 0,0 0,0 0,0-1,0 1,0 0,0 0,0 0,0 0,0 0,0 0,1 0,-1 0,0 0,0 0,0 0,0 0,0 0,0 0,0 0,0 0,0 0,1 0,-1 0,0 0,0 0,-13-1,-21 2,-26 10,-11 5,25-5,-1-1,-28 0,75-10,0 0,0 0,-1 1,1-1,0 0,0 0,0 0,-1 0,1 0,0 0,0 0,-1 0,1 0,0 0,0 0,-1 0,1 0,0 0,0 0,-1 0,1 0,0 0,0 0,0 0,-1 0,1 0,0 0,0-1,-1 1,1 0,0 0,0 0,0 0,0-1,-1 1,1 0,0 0,0 0,0 0,0-1,0 1,0 0,0 0,-1-1,1 1,10-9,23-10,119-56,117-64,-268 139,1-1,-1 1,0-1,1 0,-1 0,0 0,0 0,0 0,0 0,0 0,0 0,0 0,0 0,1-2,-3 3,1 0,0-1,0 1,0 0,0-1,-1 1,1 0,0-1,0 1,-1 0,1 0,0-1,-1 1,1 0,0 0,-1 0,1-1,0 1,-1 0,1 0,0 0,-1 0,1 0,0 0,-1 0,1-1,0 1,-1 0,1 0,-1 1,1-1,0 0,-1 0,-47 3,-142 35,-14 3,175-39,28-5,7-2,12-5,148-53,-86 35,69-36,-141 57,-20 6,-20 5,-110 30,57-13,61-15</inkml:trace>
  <inkml:trace contextRef="#ctx0" brushRef="#br1" timeOffset="160800.014">2003 1957,'-6'1,"0"0,0 1,0-1,0 1,0 0,1 1,-1-1,-4 4,-22 8,-9-4,30-8,0 0,0 1,0 0,1 1,0 0,-9 5,19-9,0 0,-1 0,1 1,-1-1,1 0,0 0,-1 1,1-1,0 0,-1 1,1-1,0 1,0-1,-1 0,1 1,0-1,0 1,0-1,0 0,-1 1,1-1,0 1,0-1,0 1,0-1,0 1,0-1,0 0,0 1,0-1,0 1,0-1,11 13,22 5,-2-6,0-2,1 0,0-3,1 0,17 0,55 2,7-5,-21 0,-60 0,-30-4,-1 0,0 0,0 0,1 0,-1 0,0 0,1 0,-1 0,0 0,0 0,1 0,-1 0,0 0,1 1,-1-1,0 0,0 0,0 0,1 0,-1 1,0-1,0 0,0 0,1 1,-1-1,0 0,0 0,0 1,0-1,0 0,1 0,-1 1,0-1,0 0,0 1,0-1,0 0,0 0,0 1,0-1,0 0,0 1,0-1,0 0,-1 0,1 1,0-1,0 0,0 1,0-1,0 0,0 0,-1 1,1-1,0 0,-15 11,-21 7,-1-3,-1-1,0-2,-1-1,-18 1,26-4,21-6,-1 0,0 0,1-1,-1 0,0-1,0 0,0 0,0-2,1 1,-2-1,-1-2,0-1,0 0,0-1,0 0,1-1,0 0,-5-4,-23-20,30 22,0 0,-1 1,0 1,0 0,-1 0,0 1,0 1,0 0,-1 0,12 5,-1 0,1 0,0 0,0 0,-1 0,1 0,0 0,0 1,-1-1,1 0,0 1,0-1,-1 1,1-1,0 1,0 0,0-1,0 1,0 0,0 0,0 0,0 0,0 0,1 0,-1 0,0 0,1 0,-1 0,0 0,1 0,-1 0,1 1,0-1,-1 0,1 0,0 2,-3 7,1 1,1 0,0 0,0 5,0 4,-1-6,1-10,0 0,1 0,-1 1,1-1,0 0,0 0,1 4,0-7,-1 0,0 0,1 0,-1 0,1 0,-1 0,1-1,0 1,-1 0,1 0,0-1,-1 1,1 0,0-1,0 1,0-1,-1 1,1-1,0 1,0-1,0 0,0 1,0-1,0 0,0 0,0 0,0 0,0 0,0 0,0 0,0 0,0 0,0 0,0 0,0-1,32-3,0-2,-1-1,30-12,95-39,-131 47,107-45,-72 27,2 4,1 2,49-11,-105 33,0 1,0-1,0 1,-1 1,1-1,0 1,0 1,-1 0,1 0,-1 0,1 1,-1 0,0 0,6 4,29 11,-41-18,-1 0,1 0,-1 1,1-1,0 0,-1 1,1-1,-1 0,1 1,-1-1,1 1,-1-1,0 1,1-1,-1 1,0-1,1 1,-1-1,0 1,1 0,-1-1,0 1,0-1,0 1,0 0,1-1,-1 1,0 0,0 0,-7 22,-23 20,27-40,3-2,-10 11,0 0,0 0,-1-1,-4 2,11-10,0 0,0 0,0 0,-1-1,1 0,-1 0,1 0,-1 0,0-1,0 0,0 0,0 0,0 0,0-1,-2 0,-2-1,-1 1,1 0,0 1,0 0,-1 1,1-1,0 2,0-1,1 1,-5 2,13-5,0 0,0 0,0 0,0 0,0 0,-1 0,1 0,0 0,0 0,0 1,0-1,0 0,0 0,0 0,-1 0,1 0,0 0,0 0,0 0,0 0,0 1,0-1,0 0,0 0,0 0,0 0,0 0,0 0,0 1,0-1,0 0,0 0,0 0,0 0,0 0,0 0,0 1,0-1,0 0,0 0,0 0,0 0,0 0,0 0,0 1,0-1,0 0,0 0,0 0,0 0,0 0,1 0,8 4,13-1,17-2,0-2,0-2,-1-1,16-5,152-39,-160 35,61-14,-1-4,-2-6,1-4,-97 37,-5 4,-1-1,1 0,0 0,0-1,-1 1,1 0,-1-1,0 0,1 1,-1-1,0 0,0 0,0 0,0 0,0-1,0 1,0-1,-3 2,1 0,0 0,-1 0,1 1,-1-1,1 0,-1 0,1 1,-1-1,0 0,1 1,-1-1,0 0,0 1,1-1,-1 1,0-1,0 1,0 0,0-1,1 1,-1 0,0-1,-1 1,-23-7,10 4,-1 0,0 2,0 0,0 0,0 2,-4 0,14-1,0 1,0 0,0 1,1-1,-1 1,0 0,1 1,-1-1,1 1,-1 0,1 0,0 1,1-1,-1 1,0 0,1 1,-3 3,0 1,1 1,0-1,1 1,0 1,1-1,0 1,0-1,1 1,1 0,0 1,0-1,1 0,0 0,1 1,1 7,0-13,0 0,0 0,0-1,1 1,0 0,0-1,0 1,1-1,-1 1,1-1,1 0,-1 0,1-1,0 1,0-1,0 0,0 0,1 0,0 0,0-1,0 0,0 0,0 0,1-1,-1 1,1-2,-1 1,1 0,0-1,1 0,-3 0,-1-1,1 0,0 1,0-2,-1 1,1 0,0-1,0 1,-1-1,1 0,0 0,-1-1,1 1,-1-1,0 0,1 0,0-1,6-4,0-2,0 1,-1-1,4-5,4-5,-17 19,0 0,-1 0,1 0,0 0,0 0,0 0,0 0,-1 0,1 0,0 0,0 0,0 0,-1 0,1 0,0 0,0-1,0 1,0 0,0 0,-1 0,1 0,0-1,0 1,0 0,0 0,0 0,0 0,0-1,0 1,0 0,0 0,0 0,-1-1,1 1,0 0,0 0,0 0,0 0,0-1,1 1,-1 0,0 0,0 0,0-1,0 1,0 0,0 0,0 0,0 0,0-1,0 1,1 0,-1 0,0 0,0 0,0-1,0 1,0 0,-4 1</inkml:trace>
  <inkml:trace contextRef="#ctx0" brushRef="#br1" timeOffset="162683.884">2839 2444,'9'1,"-1"0,1 0,0 1,-1 1,0-1,1 1,-1 0,6 4,-5-2,0-1,0-1,1 0,-1 0,1-1,-1 0,4 0,-8-2,1 0,-1 0,0 0,0-1,1 0,-1 0,0 0,0-1,0 0,0 0,-1 0,1 0,0-1,-1 0,2-1,-4 2,0 1,0-1,-1 0,1 1,-1-1,0 0,0 0,1 0,-1 0,0 0,-1 0,1 0,0 0,-1-1,1 1,-1 0,1 0,-1 0,0-1,0 1,0 0,0-1,-1 1,1 0,-1 0,1 0,-1-1,0 1,1 0,-1 0,0 0,-1 0,1 0,0 0,-1 0,0 0,-1-3,0 0,0 1,-1 0,1 0,-1 0,0 0,0 1,-1 0,1-1,0 2,-1-1,2 2,0-1,0 2,-1-1,1 0,0 1,0-1,0 1,0 0,-1 0,1 0,0 1,0-1,0 1,-1-1,1 1,0 0,0 1,0-1,-1 1,-143 69,61-28,-56 18,114-50,0-2,-1-2,0 0,0-2,-1-1,0-1,-8-1,18-4,0-1,0 0,0-2,1 0,0-1,0-1,0-1,0-1,-14-4,-30-9,7 9,0 4,0 1,-1 3,1 3,-1 2,-11 3,52-1,1 0,-1 1,1 0,-1 2,1 0,0 0,1 1,-10 6,4-1,0 1,1 1,0 0,1 2,-11 10,27-22,0 1,-1-1,1 1,1-1,-1 1,1-1,-1 1,1 0,0 0,0 0,1 0,-1 0,1 0,0 2,1 64,-1-54,2 1,1 0,0 0,2 0,2 8,-1-6,-1 0,-1 0,0 7,-2-5,-1 0,2-1,0 0,4 13,-4-17,-1-1,0 1,-1 0,-1 0,-1 0,-1 5,1 27,1 70,0-111</inkml:trace>
  <inkml:trace contextRef="#ctx0" brushRef="#br1" timeOffset="165033.68">1664 2534,'-3'93,"-3"-1,-8 17,-35 182,-5 32,52-311,1-5,0 0,0 0,1 1,0-1,0 3,0-10,1 1,-1-1,0 0,0 0,0 0,0 0,0 0,0 1,0-1,1 0,-1 0,0 0,0 0,0 0,0 0,1 0,-1 1,0-1,0 0,0 0,0 0,1 0,-1 0,0 0,0 0,0 0,1 0,-1 0,0 0,0 0,0 0,0 0,1 0,-1-1,0 1,0 0,0 0,0 0,1 0,-1 0,0 0,0 0,0 0,0-1,0 1,1 0,-1 0,0 0,0 0,0 0,0-1,0 1,0 0,0 0,0 0,0 0,0-1,0 1,1 0,-1 0,0 0,9-13,222-365,-181 294,26-45,45-110,-117 229,4-8,-10 24,-15 48,-63 257,-37 166,112-457,6-40,1-5,6-124,14-59,-12 142,4 1,2 0,3 2,11-23,-26 74,-3 7,1 0,0 0,0 0,0 0,1 0,-1 1,1-1,0 1,0-1,1 1,-1 0,1 0,1 0,-5 4,0 0,0 0,1 0,-1 0,0 0,0 0,1 0,-1 0,0 0,0 0,1 0,-1 0,0 0,1 1,-1-1,0 0,0 0,0 0,1 0,-1 0,0 1,0-1,1 0,-1 0,0 0,0 0,0 1,0-1,1 0,-1 0,0 1,0-1,0 0,0 0,0 1,0-1,0 0,0 0,0 1,0-1,0 0,3 15,-3-14,4 42,-2 1,-2-1,-2 1,-2-1,-3 7,-46 215,44-227,-8 36,-30 147,46-219,1-1,0 1,-1-1,1 1,0-1,0 1,0-1,0 1,0-1,0 1,0-1,0 1,1-1,-1 1,1-1,-1 1,2-2,-1-1,0 0,0 0,0 0,0 0,0 0,0 0,-1-1,1 1,0 0,0 0,-1-1,1 1,-1 0,1-1,-1 1,0 0,1-1,37-109,-4-2,8-63,-15 65,-3 9,57-211,-59 242,3 2,3 1,14-21,-40 86,17-28,-19 30,0 1,1-1,-1 1,0 0,0-1,1 1,-1 0,0-1,1 1,-1 0,0-1,1 1,-1 0,0 0,1-1,-1 1,1 0,-1 0,0 0,1 0,-1 0,1-1,-1 1,1 0,-1 0,0 0,1 0,-1 0,1 0,-1 0,1 1,-1-1,1 0,-1 0,0 0,1 0,-1 0,1 1,-1-1,0 0,1 0,-1 1,0-1,1 0,-1 1,0-1,1 0,-1 1,0-1,0 0,1 1,-1-1,0 1,0-1,0 0,0 1,0-1,1 1,-1-1,0 1,0-1,0 1,0-1,0 0,0 1,7 33,-2 0,-1 1,-1 0,-2 28,0-2,3 452,-5-326,6-150,-5-37,0 0,0 1,0-1,0 0,0 0,0 0,0 0,0 0,0 1,0-1,0 0,0 0,0 0,0 0,1 0,-1 1,0-1,0 0,0 0,0 0,0 0,0 0,0 0,0 0,1 1,-1-1,0 0,0 0,0 0,0 0,0 0,0 0,1 0,-1 0,0 0,0 0,0 0,0 0,1 0,-1 0,0 0,0 0,0 0,0 0,0 0,1 0,-1 0,0 0,0 0,0 0,0 0,0 0,7-19,0-34,-3 0,-2 0,-4-49,1 18,0-7,6-198,-4 287,-1 8,2 18,0 40,-2 143,-8-1,-29 157,-77 170,164-745,47-188,-71 296,17-65,7 2,32-61,-77 213,-3 11,-1 0,1-1,-1 1,1 0,0 0,1 0,-1 0,1 0,-1 0,1 1,0 0,1-1,-1 1,1 0,-4 3,1 0,-1 0,1 0,0 0,-1 0,1 0,-1 0,1 0,-1 0,1 0,-1 0,1 0,-1 1,1-1,-1 0,1 0,-1 1,1-1,-1 0,1 0,-1 1,0-1,1 1,-1-1,1 0,-1 1,0-1,0 1,1-1,-1 1,0-1,0 1,1-1,-1 1,0-1,0 1,0 0,7 23,-7-22,9 61,-3 0,-3 0,-2 0,-4 10,1 19,1-44,-1-23,2 0,0 0,2 0,1 0,1 0,3 10,-7-34,0 0,0 0,1 0,-1 0,0 0,1 0,-1 0,1 0,-1 0,1 0,0 0,-1 0,1 0,0-1,-1 1,1 0,0 0,0-1,0 1,1 0,-2-1,1 0,-1 0,1 0,0 0,-1-1,1 1,-1 0,1 0,-1-1,1 1,-1 0,1-1,-1 1,1 0,-1-1,1 1,-1-1,1 1,-1 0,0-1,1 1,-1-1,0 0,1 1,-1-1,3-4,-1-1,1 1,-1-1,0 0,-1 0,1-5,8-83,-6-1,-4-49,-1 27,8-37,-3 111,1-1,3 0,11-36,-19 78,0 1,0 0,0 0,0 0,1-1,-1 1,0 0,1 0,-1 0,1 0,0 0,-1-1,1 1,0 0,-1 1,1-1,0 0,0 0,0 0,0 0,0 1,0-1,0 0,0 1,1-1,-1 2,1 0,-1 0,0 0,1 0,-1 0,0 1,0-1,0 1,0-1,0 0,-1 1,1-1,0 1,-1 0,1-1,-1 1,1 0,-1-1,0 2,13 42,-3 1,-2 0,2 33,2 145,-11-193,3 64,-5 0,-3 0,-15 70,24-208,-3 0,-1-8,1-42,28-287,-17 279,5 1,23-72,-33 152,-8 20,0 0,1 0,-1-1,0 1,0 0,0 0,0 0,0 0,0 0,0 0,0 0,1 0,-1 0,0 0,0 0,0 0,0 0,0-1,0 1,1 0,-1 0,0 0,0 0,0 0,0 0,0 0,0 0,1 1,-1-1,0 0,0 0,0 0,0 0,0 0,0 0,0 0,1 0,-1 0,0 0,0 0,0 0,0 0,0 1,0-1,0 0,0 0,0 0,0 0,1 0,-1 0,0 0,0 1,0-1,0 0,0 0,0 0,0 0,0 0,0 0,5 36,-3 190,-23 183,21-383,3-18,5-16,2-14,-1 0,-1-1,-1 0,4-24,16-48,-23 82,1 0,0 1,1 0,0 0,1 0,1 1,-1 0,5-3,-12 13,1 1,-1-1,0 1,1-1,-1 1,1-1,-1 1,1 0,-1-1,1 1,-1 0,1-1,-1 1,1 0,0 0,-1 0,1-1,-1 1,1 0,0 0,-1 0,1 0,-1 0,1 0,0 0,2 3</inkml:trace>
  <inkml:trace contextRef="#ctx0" brushRef="#br1" timeOffset="166650.68">3035 2582,'1'34,"2"0,6 21,1 23,-3 7,-4 1,-4-1,-3 1,-4-1,-4 0,-8 20,5-41,-31 130,47-248,32-132,55-175,-6 31,-78 312,8-32,-2 0,-3 0,-1-1,-3 0,-2-5,-4 41,0 25,-1 23,4 124,14-110,-13 23,-3 0,-9 56,3-44,3 76,4-143,-1-1,0 0,-1 1,-1-1,0 0,-1-1,0 1,-1-1,-1 2,-22 59,19-43,4-14,1 0,0 0,1 0,1 0,1 1,0-1,1 12,1-28,0 1,0-1,0 0,0 1,1-1,-1 0,0 1,1-1,-1 0,0 0,1 0,0 1,-1-1,1 0,0 0,0 0,-1 0,1 0,0 0,0 0,0-1,0 1,0-1,-1 0,1 0,0 0,0 0,0 0,0 0,0 0,-1 0,1 0,0 0,0 0,0 0,0-1,-1 1,1 0,0-1,0 1,-1 0,1-1,0 1,-1-1,8-5,0 0,-1 0,0-1,0 0,1-2,4-4,-10 11,1-1,-1 1,1 0,0 0,0 0,0 0,0 0,0 0,0 1,0 0,2-1,-5 2,1 0,-1 0,1 0,-1 0,1 0,-1 0,1 0,0 1,-1-1,1 0,-1 0,1 0,-1 1,1-1,-1 0,1 0,-1 1,1-1,-1 1,0-1,1 0,-1 1,0-1,1 1,-1-1,8 24,-6 20,-2-34</inkml:trace>
  <inkml:trace contextRef="#ctx0" brushRef="#br1" timeOffset="360968.563">1569 3544,'-2'1,"-1"0,1-1,0 1,0 0,0 0,0 0,0 0,0 1,0-1,0 0,0 1,1-1,-1 1,0 0,1 0,0-1,-1 1,1 0,0 0,0 0,0 1,-1 0,-18 50,12-22,1 0,2 0,1 1,1 16,3 131,1-127,-1-17,6 120,-4-127,2 1,1-1,1 0,3 7,-2-25,0-17,5-24,-10 24,80-293,-46 157,-10 45,40-145,-56 221,-10 21,1 1,-1 0,0 0,0 0,0 0,0 0,1 0,-1-1,0 1,0 0,0 0,1 0,-1 0,0 0,0 0,1 0,-1 0,0 0,0 0,1 0,-1 0,0 0,0 0,0 0,1 0,-1 0,0 0,0 1,0-1,1 0,-1 0,0 0,0 0,0 0,1 0,-1 1,0-1,0 0,0 0,0 0,0 0,1 1,-1-1,0 0,0 0,3 6,-1 0,0-1,0 1,0 0,-1 0,0 1,15 76,-3 0,0 69,-7 171,-4-111,0-194,-2-18,1 0,-1 0,0 0,0 0,0 0,0 0,0 0,0 0,0 0,1 1,-1-1,0 0,0 0,0 0,0 0,0 0,1 0,-1 0,0 0,0 0,0 0,0-1,0 1,1 0,-1 0,0 0,0 0,0 0,0 0,0 0,0 0,0 0,1 0,-1 0,0 0,0-1,0 1,0 0,0 0,0 0,0 0,0 0,0 0,0-1,0 1,0 0,1 0,-1 0,0 0,0 0,0 0,0-1,10-31,17-123,4-18,-27 154,81-342,-44 213,27-58,-62 191,-5 9,1 1,0 0,0 0,0 0,1 0,0 0,0 0,0 0,3-2,-6 7,0 0,0 0,1 0,-1-1,0 1,0 0,1 0,-1 0,0 0,1 0,-1 0,0 0,1 0,-1 0,0 0,1 0,-1 0,0 0,0 0,1 0,-1 0,0 0,1 0,-1 0,0 0,1 0,-1 0,0 1,0-1,1 0,-1 0,0 0,0 1,1-1,-1 0,0 0,0 0,0 1,1-1,-1 0,0 1,0-1,0 0,0 0,0 1,0-1,0 0,0 1,1-1,-1 0,0 1,0-1,4 20,-4-19,7 69,-3 1,-5 54,2 71,1-178,-1 24,3 0,1-1,2 0,2 0,12 34,-21-73,0-1,1 1,-1-1,1 0,0 1,-1-1,1 0,0 1,0-1,0 0,0 0,0 0,0 0,0 0,0 0,0 0,1 0,-1-1,-1 0,1 0,-1 0,1 0,-1 0,1 0,-1 0,1-1,-1 1,1 0,-1 0,1-1,-1 1,1 0,-1 0,1-1,-1 1,0-1,1 1,-1 0,0-1,1 1,-1-1,0 1,1-1,-1 1,0-1,0 1,1-1,3-9,-1-1,1 1,-2-1,1-2,0 3,92-493,-47 225,-37 218,40-189,-43 230,-7 19,-1 0,0 0,1 0,-1 0,0 0,0 0,1 0,-1 1,0-1,0 0,1 0,-1 0,0 0,0 1,0-1,1 0,-1 0,0 0,0 1,0-1,0 0,1 0,-1 1,0-1,0 0,0 0,0 1,0-1,0 0,0 0,0 1,0-1,0 0,0 1,0-1,0 0,6 46,-5-41,13 241,-11 50,5 126,-7-403,-1-6,1 1,0-1,1 0,0 1,2-1,-1 1,-2-14,-1 1,0 0,0 0,1 0,-1 0,1 0,-1 0,1-1,-1 1,1 0,-1 0,1 0,-1-1,1 1,0-1,0 1,-1 0,2 0,-2-1,1 0,-1-1,0 1,1 0,-1 0,1 0,-1 0,0 0,1 0,-1-1,0 1,1 0,-1 0,0 0,1-1,-1 1,0 0,1-1,-1 1,0 0,0-1,1 1,-1 0,0-1,0 1,0 0,0-1,1 1,8-34,-1-36,3 1,3 1,2 0,4 1,3 1,5-5,-26 67,20-38,-7 28,-15 14,1 0,-1 0,1 0,-1 0,1 0,-1-1,1 1,0 0,-1 0,1 0,-1 1,1-1,-1 0,1 0,-1 0,1 0,-1 0,1 1,-1-1,1 0,-1 0,1 1,-1-1,1 0,-1 1,0-1,1 1,-1-1,1 0,-1 1,4 4,-1 0,0 1,0-1,0 0,-1 1,0 0,0 0,0 0,0 4,8 63,-7-49,12 166,-9-89,19 91,-17-171,-8-21,0 1,0-1,1 0,-1 0,0 0,0 0,1 0,-1 0,0 0,0 0,1 0,-1 0,0 0,0 0,0 0,1 0,-1 0,0 0,0-1,1 1,-1 0,0 0,0 0,1 0,-1 0,0 0,0-1,0 1,0 0,1 0,-1 0,0-1,0 1,0 0,0 0,0 0,0-1,1 1,-1 0,0 0,0-1,0 1,14-42,-12 35,56-217,39-130,-97 353,12-27,-5 22,-1 18,9 59,-10-40,2 0,7 17,-14-48,0 0,0 0,0 0,0 0,1 0,-1 0,0 1,0-1,0 0,0 0,0 0,1 0,-1 0,0 0,0 0,0 0,0 0,1 0,-1 0,0 0,0 0,0 0,0 0,1 0,-1 0,0 0,0 0,0 0,0 0,1 0,-1-1,0 1,0 0,0 0,0 0,0 0,1 0,-1 0,0 0,0-1,0 1,0 0,0 0,0 0,0 0,0 0,0-1,0 1,0 0,1 0,-1 0,0 0,0-1,0 1,0 0,0 0,12-19,-10 14,1 0,0 0,0 1,1-1,-1 1,3-2,-5 6,-1-1,1 0,0 1,0-1,0 1,0-1,0 1,0 0,0-1,0 1,0 0,1 0,-1 0,0 0,0 0,0 0,0 0,0 0,0 0,0 0,0 1,0-1,0 0,1 1,0 0,0 0,-1 1,1-1,0 1,-1-1,1 1,-1 0,0-1,1 1,-1 0,0 0,0 1,5 9,-2 0,1 0,-2 1,1 4,0-5,-1 1,3 5,-1-1,0 2,-2-1,0 0,-1 1,-1 0,-1-1,0 1,-2 2,0-3,0 1,1-1,1 1,0-1,1 1,4 12,20 96,-20-98,0 0,-3 0,0 0,-2 0,-3 23,1 20,-3 287,0-236,-6-24,1-2,9-63,-1-1,-2 7,-5 0,-4 16,12-53,1 0,0 0,0 0,0 0,0 1,1-1,-1 0,1 0,-1 0,1 0,0 0,1 0,-1 0,0 0,1 0,25 24,-24-24,1 0,-1 0,0 0,0 0,0 0,0 0,-1 1,0-1,1 1,-1 0,0 1,-1-3,0 0,-1 0,1 0,0 0,-1 0,1 0,-1 1,0-1,0 0,0 0,0 1,0-1,0 0,-1 0,1 0,-1 1,1-1,-1 0,0 0,0 1,-2 1,-1 1,1-1,-1 1,0-1,0 0,0-1,-1 1,-16 15,6-5,-2-1,1-1,-2-1,0 0,-18 8,-9 5,30-16,-1-1,0 0,-1-1,1-1,-1-1,0-1,-3 1,4-1,-82 22,70-16,-1-1,0-2,1-1,-21 1,-1-2,0 3,-25 7,32-5,-146 29,163-33,-1-2,1-1,-1-1,0-1,-10-3,-26 2,56 0,0 0,1-1,0 1,-1-1,1-1,0 1,0-1,0 0,0 0,1-1,-1 1,-3-4,-25-15,10 9,19 10,0 0,-1 0,0 0,1 0,-1 1,0 0,0 0,-1 1,1-1,0 1,0 1,-1-1,-1 1,-7 1,-1-2,1 0,0 0,-1-2,1 0,0 0,1-2,-3 1,8 1,-1 0,1 0,-1-1,1 0,0 0,-4-4,-25-18,-26-18,-1-5,61 45,0 0,0-1,0 1,0-1,1 0,-2-4,2 4,0 1,0-1,0 1,0-1,-1 1,0 0,0 1,-3-3,7 5,-1 1,1 0,0 0,-1 0,1 0,0 0,0 0,-1 0,1 0,0-1,0 1,-1 0,1 0,0 0,0-1,0 1,-1 0,1 0,0 0,0-1,0 1,0 0,0-1,0 1,-1 0,1 0,0-1,0 1,0 0,0 0,0-1,0 1,0 0,0-1,0 1,0 0,0 0,0-1,0 1,1 0,-1-1,0 1,14-4,30 3,-38 1,-3 0,0-1,1 1,-1-1,0 0,0 0,0-1,0 1,0 0,0-1,-1 0,1 0,0 0,-1 0,1 0,-1 0,0-1,0 1,0-1,0 1,0-1,1-2,6-11,0 0,-1-1,2-8,0 3,-6 11,1 1,-2-1,1-1,-2 1,0 0,0-1,-1 1,0-10,-2-10,-1 1,-5-22,6 51,-3-44,2-1,2 1,2-7,0-30,-7-257,20 400,-1 54,-5 0,-4 68,-4-77,4-1,5 1,10 34,-18-128,-1-6,0 0,0 0,0 0,1-1,0 1,0 0,0-1,1 0,0 1,0-1,0 0,2 1,-5-6,1 0,-1 1,1-1,-1 0,1 0,0 1,-1-1,1 0,-1 0,1 0,0 0,-1 0,1 0,-1 0,1 0,0 0,-1 0,1-1,-1 1,1 0,0 0,-1-1,1 1,-1 0,1 0,-1-1,1 1,-1-1,1 1,-1 0,1-1,-1 1,0-1,1 1,-1-1,0 1,1-1,15-23,-14 21,20-38,-2 0,-2-1,-1 0,1-11,45-180,-47 165,13-41,30-135,-46 181,-4 0,1-56,-18 886,8-606,1-128,0-3,-2-27,0-12,-33-186,-56-175,31 141,-2-37,-50-195,99 426,5 22,6 13,1 0,0 0,0 0,0 0,-1 0,1 0,0 0,0 0,0 0,-1 0,1 0,0 0,0 0,0 0,-1 0,1 0,0 0,0 1,0-1,0 0,-1 0,1 0,0 0,0 0,0 0,0 1,-1-1,1 0,0 0,0 0,0 0,0 1,0-1,0 0,0 0,0 0,0 1,-1-1,1 0,0 0,0 0,0 1,0-1,0 0,0 0,0 0,0 1,1-1,-1 0,0 0,0 0,-7 38,3-1,1 1,1 20,1 0,-5 48,-4 218,11-255,3-1,4 1,11 44,-12-83,1-1,6 13,-10-31,1 0,0 0,1 0,0-1,0 0,1 0,6 5,-13-15,1 1,-1 0,1-1,-1 1,1-1,0 1,-1-1,1 0,0 1,-1-1,1 0,0 1,-1-1,1 0,0 0,0 0,-1 1,1-1,0 0,0 0,-1 0,1 0,0 0,0-1,-1 1,1 0,0 0,0 0,-1-1,1 1,0 0,-1-1,1 1,0 0,-1-1,1 1,0-1,-1 1,1-1,-1 0,1 1,-1-1,1 0,22-36,-16 24,98-166,72-112,-159 264</inkml:trace>
  <inkml:trace contextRef="#ctx0" brushRef="#br1" timeOffset="365268.218">2066 3899,'-2'58,"-2"0,-3 0,-4 7,-42 172,15-72,-24 118,-61 304,85-361,-2 139,36-317,1-21,1 1,2-1,0 1,2 0,2 5,0-76,0-96,9-228,-3 250,5 1,8-16,-22 119,-1 10,0 1,1-1,-1 0,0 1,1-1,0 1,0-1,-1 0,1 1,1 0,-1-1,0 1,1-1,-1 3,0 0,0 0,1 1,-1-1,0 0,0 1,0-1,0 1,-1 0,1-1,0 1,0 0,0-1,0 1,-1 0,1 0,0 0,-1 0,1 0,0 0,-1 1,2 0,18 26,-2 2,-1 0,-1 1,-2 0,3 12,-2-4,3-1,1 0,9 11,-25-45,0 1,0-1,0-1,1 1,-1 0,3 1,-5-4,-1-1,1 0,-1 0,0 1,1-1,-1 0,1 0,-1 1,1-1,-1 0,0 0,1 0,-1 0,1 0,-1 0,1 0,-1 0,1 0,-1 0,1 0,-1 0,1 0,-1 0,1 0,-1 0,1-1,0 1,-1-1,1 0,0 0,-1 0,1 0,-1 0,1 0,-1 0,1 0,-1 0,0 0,0 0,1 0,-1 0,0 0,0 0,0 0,0-1,4-159,-2 25,24-268,9-217,-36 594,1 23,-1 0,1 1,0-1,0 0,1 1,-1-1,1 0,0 0,-2 10,0-1,0 1,1-1,0 1,0 0,0 1,1 16,-3 1113,2-1116,-1-12,1 0,1 0,-1 0,1-1,1 1,1 7,0-14,2-9,1-12,103-490,-21 25,32-41,-101 468,-19 57,0 1,0 0,0 0,0 0,0 0,0-1,0 1,0 0,0 0,0 0,1 0,-1-1,0 1,0 0,0 0,0 0,0 0,0 0,1-1,-1 1,0 0,0 0,0 0,0 0,0 0,1 0,-1 0,0 0,0 0,0-1,1 1,-1 0,0 0,0 0,0 0,0 0,1 0,-1 0,0 0,0 1,0-1,1 0,-1 0,0 0,0 0,0 0,0 0,1 0,-1 0,0 0,0 0,0 1,0-1,0 0,1 0,-1 0,0 0,0 0,0 1,0-1,0 0,0 0,7 33,28 534,-28 3,-7-491,-1-60,1-14,-1 1,1-1,0 1,1-1,-1 1,1-1,0 0,1 1,0 2,-2-8,0 0,0 0,0 0,0 0,0 0,0 0,0 1,0-1,0 0,0 0,1 0,-1 0,0 0,0 0,0 0,0 0,0 0,0 1,0-1,0 0,0 0,0 0,0 0,0 0,1 0,-1 0,0 0,0 0,0 0,0 0,0 0,0 0,0 0,0 0,1 0,-1 0,0 0,0 0,0 0,0 0,0 0,0 0,0 0,0 0,1 0,-1 0,0 0,0 0,0 0,0 0,0 0,0 0,0 0,0 0,0-1,0 1,1 0,-1 0,0 0,4-10,0-12,2-132,-8-22,0 69,0-47,-8-493,9 623,2 38,2 32,32 235,12-1,11-2,-56-273,-1 1,1 1,-1 0,2-1,-1 1,3 3,-5-10,0 0,0 1,0-1,0 0,0 0,0 0,1 0,-1 0,0 0,0 0,0 0,0 1,0-1,0 0,0 0,1 0,-1 0,0 0,0 0,0 0,0 0,0 0,0 0,1 0,-1 0,0 0,0 0,0 0,0 0,0 0,1 0,-1 0,0 0,0 0,0 0,0 0,0 0,0 0,1 0,-1-1,0 1,0 0,0 0,0 0,0 0,0 0,0 0,0 0,0 0,1-1,-1 1,0 0,0 0,0 0,0 0,0 0,6-14,3-15,87-354,72-157,-175 564,1 0,-1 16,-6 26,-68 247,82-406,0 72,1 0,1 0,1 0,1 0,1 1,1 0,0 0,3-2,-10 21,0 1,0-1,0 1,1-1,-1 1,0-1,0 1,0-1,1 1,-1-1,0 1,1-1,-1 1,0 0,1-1,-1 1,1 0,-1-1,1 1,-1 0,1 0,-1-1,0 1,1 0,-1 0,1 0,0 0,-1 0,1-1,-1 1,1 0,-1 0,1 0,-1 0,1 1,-1-1,1 0,-1 0,1 0,-1 0,1 0,-1 1,1-1,-1 0,1 1,-1-1,0 0,1 0,-1 1,1-1,-1 1,0-1,1 0,-1 1,0-1,0 1,1-1,-1 1,0-1,0 1,14 32,-2 22,-2 1,-3 0,-2 0,-3 0,-2 9,4 79,-4-143,0 1,0 0,1 0,-1-1,1 1,0 0,-1 0,1-1,0 1,0-1,0 1,0 0,0-1,0 0,0 1,0-1,-1 0,1 1,0-1,-1 0,1 1,-1-1,0 1,1-1,-1 1,0-1,0 1,0-1,0 1,0 1,-30 159,17-97,4-27,-13 33,13-48,2 1,0-1,2 1,0 0,2 1,0 9,4-17,1-1,1 1,1-1,0 0,1 0,1-1,0 0,1 0,3 4,-10-19,0 1,0-1,1 0,-1 1,0-1,0 0,0 0,1 1,-1-1,0 0,0 1,1-1,-1 0,0 0,1 0,-1 1,0-1,1 0,-1 0,0 0,1 0,-1 0,0 0,1 0,-1 0,0 0,1 0,-1 0,1 0,-1 0,0 0,1 0,-1 0,0 0,1 0,13-11,8-23,-20 31,20-31,-14 23,-1 0,1-1,-2 0,0 0,0-1,-1 0,-1 0,2-6,-6 15,0 0,-1 1,1-1,-1 1,0-1,0 0,0 1,0 0,-1-1,0-1,1 3,1 1,-1-1,0 1,1-1,-1 1,0-1,0 1,0 0,0-1,-1 1,1 0,0 0,0 0,-1 0,1 0,0 0,-1 0,1 1,-1-1,0 0,1 1,-1-1,-1 0,1 3,0-1,0 0,0 0,0 1,0-1,0 1,1-1,-1 1,1 0,-1 0,1 0,-1 0,1 0,0 0,0 0,0 0,0 1,-3 4,-83 142,-7-5,-20 16,108-152,-13 12,18-20,0 0,0 1,0-1,1 0,-1 0,0 0,0 0,1 0,-1 0,0-1,0 1,1 0,-1 0,0 0,0-1,1 1,-1 0,0-1,1 1,-1-1,0 1,1 0,-1-1,1 0,-1 1,0-1,1 1,0-1,-1 0,1 1,-1-1,1 0,0 0,-37-48,2-2,-2-11,27 45,2-1,0 1,1-1,0-1,2 1,0-1,1 0,1 0,1-1,1 13,2-1,-1 1,1 0,0 0,0 0,1 0,0 0,0 0,1 1,0-1,0 1,1-1,-1 1,1 0,1 0,-1 1,1-1,-1 1,1 1,-1 0,1 0,-1 0,1 1,1-1,-1 1,0 1,1-1,-1 1,1-1,0 2,0-1,-1 1,1 0,0 0,1 0,-1 1,0 0,2 0,-6 1,0 0,-1-1,1 1,0 0,0 0,-1 0,1 0,0 1,-1-1,1 0,-1 1,0-1,1 1,-1-1,0 1,0-1,0 1,0 0,0 0,-1 0,1-1,0 1,-1 0,1 0,-1 0,0 0,0 1,7 59,-6-55,-1 1,-1 1,1 0,-1-1,-1 1,0-1,0 1,0-1,-1 0,0 0,-1 0,0-1,-2 3,5-8,0 1,-1-1,0 0,1 1,-1-1,0 0,0 0,0 0,0-1,-1 1,1 0,0-1,-1 0,1 1,-1-1,0 0,1 0,-1-1,0 1,1 0,-1-1,0 0,0 1,0-1,1 0,-1-1,0 1,0 0,0-1,1 0,-1 1,0-1,1 0,-1 0,1-1,-1 1,1 0,-1-1,1 0,-9-6,1 0,-1 0,2-1,-1-1,2 0,-1 0,1-1,-4-8,-6-8,3-2,-13-29,-4-28,29 77,1-1,0 1,1 0,0-1,0 1,1-1,0 1,1-7,-1 15,0 0,0 0,1 0,-1-1,0 1,0 0,1 0,-1 0,0 0,1 0,-1 0,1 0,-1 0,1 0,0 0,-1 0,1 1,0-1,0 0,-1 0,1 0,0 1,1-1,-2 1,1 0,0 0,0 0,0 0,0 0,0 1,0-1,-1 0,1 0,0 1,0-1,0 1,-1-1,1 0,0 1,0 0,-1-1,1 1,-1-1,1 1,0 0,-1 0,5 4,0 2,-1-1,0 0,0 1,0 0,-1 0,6 17,-1 1,-1-1,-1 1,-1 1,-1-1,0 20,-3-27,-1-1,-1 1,0-1,-1 0,-1 1,-1-1,0 0,-1-1,-1 1,-3 6,4-16,1 1,-1 0,0-1,0 0,-4 3,7-8,0 1,-1-1,1 0,-1 1,1-1,-1-1,0 1,0 0,0-1,0 1,0-1,0 0,0 0,-1 0,-2 0,6-1,-1 1,0-1,0 1,1-1,-1 1,0 0,1-1,-1 1,1 0,-1-1,1 1,-1 0,1-1,-1 1,1 0,0 0,-1 0,1 0,0-1,0 1,0 0,-1 0,1 0,0 0,0 0,0-1,0 1,1 0,-1 1,2 32,-2-30,6 33,1 14,-7-51,0 1,0-1,0 0,0 1,0-1,0 0,0 0,0 1,0-1,0 0,0 0,0 1,-1-1,1 0,0 0,0 1,0-1,0 0,0 0,0 1,-1-1,1 0,0 0,0 0,0 1,-1-1,1 0,0 0,0 0,-1 0,1 0,0 1,0-1,-1 0,1 0,0 0,0 0,-1 0,1 0,0 0,-13-6,-10-14,23 20,-11-11,1-1,0 0,1-1,0 0,1 0,0 0,1-1,1-1,0 1,1-1,-3-12,8 26,-1 0,1 0,0-1,0 1,0 0,-1 0,1 0,0 0,0 0,1-1,-1 1,0 0,0 0,1 0,-1 0,0 0,1 0,-1 0,1 0,-1 0,1 0,0 0,-1 0,1 0,0 0,0 0,0 1,-1-1,1 0,0 0,0 1,0-1,0 1,0-1,0 1,0-1,1 1,-1 0,1-1,5 1,0-1,0 1,0 0,0 1,0 0,3 1,13 0,-19-2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0T17:31:21.9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1018,'3848'0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0T17:31:21.94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1,'0'947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0T17:31:21.941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  <inkml:brush xml:id="br1">
      <inkml:brushProperty name="width" value="0.05" units="cm"/>
      <inkml:brushProperty name="height" value="0.05" units="cm"/>
      <inkml:brushProperty name="color" value="#E71224"/>
      <inkml:brushProperty name="ignorePressure" value="1"/>
    </inkml:brush>
    <inkml:brush xml:id="br2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9754 13571,'2223'0,"-2206"0</inkml:trace>
  <inkml:trace contextRef="#ctx0" brushRef="#br0" timeOffset="1">13924 12193</inkml:trace>
  <inkml:trace contextRef="#ctx0" brushRef="#br0" timeOffset="2">13289 12045</inkml:trace>
  <inkml:trace contextRef="#ctx0" brushRef="#br0" timeOffset="3">13289 12045</inkml:trace>
  <inkml:trace contextRef="#ctx0" brushRef="#br1" timeOffset="4">9733 11983,'2202'0,"-2184"0</inkml:trace>
  <inkml:trace contextRef="#ctx0" brushRef="#br0" timeOffset="5">14580 10776,'-3045'0,"3032"0</inkml:trace>
  <inkml:trace contextRef="#ctx0" brushRef="#br1" timeOffset="6">11050 9806,'0'2138,"0"-2123</inkml:trace>
  <inkml:trace contextRef="#ctx0" brushRef="#br0" timeOffset="7">14585 8806,'0'1953,"0"-1944</inkml:trace>
  <inkml:trace contextRef="#ctx0" brushRef="#br0" timeOffset="8">11495 10775,'0'2751,"0"-2733</inkml:trace>
  <inkml:trace contextRef="#ctx0" brushRef="#br2" timeOffset="9">14267 8764,'0'529,"0"-511</inkml:trace>
  <inkml:trace contextRef="#ctx0" brushRef="#br2" timeOffset="10">14267 9462,'0'-86,"0"86</inkml:trace>
  <inkml:trace contextRef="#ctx0" brushRef="#br2" timeOffset="11">9838 9435,'4385'0,"-4369"0</inkml:trace>
  <inkml:trace contextRef="#ctx0" brushRef="#br2" timeOffset="12">9733 9118,'4255'0,"-4247"0</inkml:trace>
  <inkml:trace contextRef="#ctx0" brushRef="#br2" timeOffset="13">13994 8849,'0'0,"0"3,0 6,0 0,0 3,0 2,0 3,0 2,0 2,0 0,0-3,0-1,0-3,0-1,0 1,0-2,0-3</inkml:trace>
  <inkml:trace contextRef="#ctx0" brushRef="#br2" timeOffset="14">13966 5970,'0'-1231,"0"1309,0-72</inkml:trace>
  <inkml:trace contextRef="#ctx0" brushRef="#br2" timeOffset="15">758 1944,'5437'0,"-5424"0</inkml:trace>
  <inkml:trace contextRef="#ctx0" brushRef="#br2" timeOffset="16">0 8700,'0'1017,"0"-1008</inkml:trace>
  <inkml:trace contextRef="#ctx0" brushRef="#br2" timeOffset="17">17 9712,'2635'0,"-2626"0</inkml:trace>
  <inkml:trace contextRef="#ctx0" brushRef="#br2" timeOffset="18">2626 9695,'0'-7333,"0"7324</inkml:trace>
  <inkml:trace contextRef="#ctx0" brushRef="#br2" timeOffset="19">2578 2325,'3621'0,"-3603"0</inkml:trace>
  <inkml:trace contextRef="#ctx0" brushRef="#br2" timeOffset="20">819 1906,'0'3010,"0"-3000</inkml:trace>
  <inkml:trace contextRef="#ctx0" brushRef="#br0" timeOffset="21">779 12082,'4810'0,"-4794"0</inkml:trace>
  <inkml:trace contextRef="#ctx0" brushRef="#br1" timeOffset="22">377 12611,'5231'0,"-5215"0</inkml:trace>
  <inkml:trace contextRef="#ctx0" brushRef="#br1" timeOffset="23">416 8595,'0'3958,"0"-3940</inkml:trace>
  <inkml:trace contextRef="#ctx0" brushRef="#br0" timeOffset="24">860 8573,'0'3518,"0"-3502</inkml:trace>
  <inkml:trace contextRef="#ctx0" brushRef="#br0" timeOffset="25">4258 1102,'0'10943,"0"-10925</inkml:trace>
  <inkml:trace contextRef="#ctx0" brushRef="#br0" timeOffset="26">4208 1074,'6880'0,"-6864"0</inkml:trace>
  <inkml:trace contextRef="#ctx0" brushRef="#br0" timeOffset="27">4885 318,'0'712,"0"-702</inkml:trace>
  <inkml:trace contextRef="#ctx0" brushRef="#br0" timeOffset="28">8102 234,'0'794,"0"-787</inkml:trace>
  <inkml:trace contextRef="#ctx0" brushRef="#br0" timeOffset="29">11256 234,'0'821</inkml:trace>
  <inkml:trace contextRef="#ctx0" brushRef="#br0" timeOffset="30">10939 1053,'287'0,"-273"0</inkml:trace>
  <inkml:trace contextRef="#ctx0" brushRef="#br2" timeOffset="31">5266 715,'5315'0,"-5300"0</inkml:trace>
  <inkml:trace contextRef="#ctx0" brushRef="#br2" timeOffset="32">8441 397,'1885'0,"-1867"0</inkml:trace>
  <inkml:trace contextRef="#ctx0" brushRef="#br2" timeOffset="33">5274 1,'0'678,"0"-660</inkml:trace>
  <inkml:trace contextRef="#ctx0" brushRef="#br2" timeOffset="34">8450 22,'0'339,"0"-321</inkml:trace>
  <inkml:trace contextRef="#ctx0" brushRef="#br2" timeOffset="35">10312 382,'0'2288,"0"-2280</inkml:trace>
  <inkml:trace contextRef="#ctx0" brushRef="#br2" timeOffset="36">10567 678,'0'2514</inkml:trace>
  <inkml:trace contextRef="#ctx0" brushRef="#br2" timeOffset="37">10567 3562,'0'11</inkml:trace>
  <inkml:trace contextRef="#ctx0" brushRef="#br2" timeOffset="38">11689 107,'0'3488</inkml:trace>
  <inkml:trace contextRef="#ctx0" brushRef="#br2" timeOffset="39">10241 2704,'-358'0,"808"0,-958 0,494 0</inkml:trace>
  <inkml:trace contextRef="#ctx0" brushRef="#br2" timeOffset="40">9817 3169,'745'0,"-735"0</inkml:trace>
  <inkml:trace contextRef="#ctx0" brushRef="#br2" timeOffset="41">9796 3571,'1843'0,"-1826"0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0T17:37:22.4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  <inkml:brush xml:id="br1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35 876,'537'0,"-531"0</inkml:trace>
  <inkml:trace contextRef="#ctx0" brushRef="#br0" timeOffset="18915.947">0 1729,'568'0,"-564"0</inkml:trace>
  <inkml:trace contextRef="#ctx0" brushRef="#br0" timeOffset="-5400.46">120 1,'480'0,"-474"0</inkml:trace>
  <inkml:trace contextRef="#ctx0" brushRef="#br0" timeOffset="28949.55">155 1,'-1'0,"-1"0,-3 0,-2 0,-1 0,0 0,-1 0,1 0,0 0,1 0,-1 0,1 0,0 0,0 0,0 0,0 0,0 0,1 0</inkml:trace>
  <inkml:trace contextRef="#ctx0" brushRef="#br1" timeOffset="50799.521">699 149,'-410'0,"404"0</inkml:trace>
  <inkml:trace contextRef="#ctx0" brushRef="#br1" timeOffset="55773.878">663 1024,'-381'0,"375"0</inkml:trace>
  <inkml:trace contextRef="#ctx0" brushRef="#br1" timeOffset="60049.621">677 1906,'-419'0,"415"0</inkml:trace>
  <inkml:trace contextRef="#ctx0" brushRef="#br1" timeOffset="80516.649">251 128,'0'5646,"0"-5645</inkml:trace>
  <inkml:trace contextRef="#ctx0" brushRef="#br1" timeOffset="84166.503">251 5596,'0'2732,"0"-2724</inkml:trace>
  <inkml:trace contextRef="#ctx0" brushRef="#br1" timeOffset="87333.361">251 8242,'0'970,"0"-966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0T17:39:59.55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jpg"/><Relationship Id="rId3" Type="http://schemas.openxmlformats.org/officeDocument/2006/relationships/image" Target="../media/image10.jpg"/><Relationship Id="rId7" Type="http://schemas.openxmlformats.org/officeDocument/2006/relationships/customXml" Target="../ink/ink2.xml"/><Relationship Id="rId12" Type="http://schemas.openxmlformats.org/officeDocument/2006/relationships/image" Target="../media/image16.png"/><Relationship Id="rId2" Type="http://schemas.openxmlformats.org/officeDocument/2006/relationships/image" Target="../media/image9.jp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g"/><Relationship Id="rId11" Type="http://schemas.openxmlformats.org/officeDocument/2006/relationships/customXml" Target="../ink/ink4.xml"/><Relationship Id="rId5" Type="http://schemas.openxmlformats.org/officeDocument/2006/relationships/image" Target="../media/image12.jpg"/><Relationship Id="rId15" Type="http://schemas.openxmlformats.org/officeDocument/2006/relationships/customXml" Target="../ink/ink5.xml"/><Relationship Id="rId10" Type="http://schemas.openxmlformats.org/officeDocument/2006/relationships/image" Target="../media/image15.png"/><Relationship Id="rId4" Type="http://schemas.openxmlformats.org/officeDocument/2006/relationships/image" Target="../media/image11.jpg"/><Relationship Id="rId9" Type="http://schemas.openxmlformats.org/officeDocument/2006/relationships/customXml" Target="../ink/ink3.xml"/><Relationship Id="rId1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AEA9AE-DFEE-45B9-A6CD-7906703C13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GPS </a:t>
            </a:r>
            <a:r>
              <a:rPr lang="en-US" dirty="0" err="1"/>
              <a:t>TRAcker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B58061E-7966-45D4-966F-1936A5E0B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6191" y="5122236"/>
            <a:ext cx="8045373" cy="742279"/>
          </a:xfrm>
        </p:spPr>
        <p:txBody>
          <a:bodyPr>
            <a:normAutofit fontScale="25000" lnSpcReduction="20000"/>
          </a:bodyPr>
          <a:lstStyle/>
          <a:p>
            <a:pPr algn="r"/>
            <a:r>
              <a:rPr lang="ru-RU" sz="8000" dirty="0"/>
              <a:t>Авторы:</a:t>
            </a:r>
          </a:p>
          <a:p>
            <a:pPr algn="r"/>
            <a:r>
              <a:rPr lang="ru-RU" sz="8000" dirty="0" err="1"/>
              <a:t>Бунаков</a:t>
            </a:r>
            <a:r>
              <a:rPr lang="ru-RU" sz="8000" dirty="0"/>
              <a:t> Егор</a:t>
            </a:r>
          </a:p>
          <a:p>
            <a:pPr algn="r"/>
            <a:r>
              <a:rPr lang="ru-RU" sz="8000" dirty="0"/>
              <a:t>Потапов </a:t>
            </a:r>
            <a:r>
              <a:rPr lang="ru-RU" sz="8000" dirty="0" err="1"/>
              <a:t>сергей</a:t>
            </a:r>
            <a:endParaRPr lang="ru-RU" sz="8000" dirty="0"/>
          </a:p>
          <a:p>
            <a:pPr algn="r"/>
            <a:r>
              <a:rPr lang="ru-RU" sz="8000" dirty="0"/>
              <a:t>Сериков </a:t>
            </a:r>
            <a:r>
              <a:rPr lang="ru-RU" sz="8000" dirty="0" err="1"/>
              <a:t>алексей</a:t>
            </a:r>
            <a:endParaRPr lang="ru-RU" sz="80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5926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4">
            <a:extLst>
              <a:ext uri="{FF2B5EF4-FFF2-40B4-BE49-F238E27FC236}">
                <a16:creationId xmlns:a16="http://schemas.microsoft.com/office/drawing/2014/main" id="{B0E6B46B-C028-48D8-8CE9-3E58CAA217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837" r="19837"/>
          <a:stretch>
            <a:fillRect/>
          </a:stretch>
        </p:blipFill>
        <p:spPr>
          <a:xfrm>
            <a:off x="273041" y="285140"/>
            <a:ext cx="3295095" cy="30721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6C6B35-A709-429E-9884-3F5F9CA85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41" y="3595102"/>
            <a:ext cx="3299023" cy="271692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76D193D-8C7F-4ACB-B3CC-AE4EB0BE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179" y="285140"/>
            <a:ext cx="3638827" cy="30721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9A1DCD-76ED-49E8-A997-8E80AF72B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441" y="3595102"/>
            <a:ext cx="3614565" cy="2716922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B31C28C-ECEB-4AC7-9724-10F22CA53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3" y="421689"/>
            <a:ext cx="3092117" cy="1196670"/>
          </a:xfrm>
        </p:spPr>
        <p:txBody>
          <a:bodyPr>
            <a:normAutofit/>
          </a:bodyPr>
          <a:lstStyle/>
          <a:p>
            <a:r>
              <a:rPr lang="ru-RU" sz="3200" dirty="0"/>
              <a:t>Проблема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F6A260D1-E2AD-45D4-9D03-BB78ECD2B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6738" y="1883379"/>
            <a:ext cx="4208015" cy="4164164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Использование телефона в суровых условиях.</a:t>
            </a:r>
          </a:p>
          <a:p>
            <a:pPr marL="514350" indent="-5143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Потеря связи.</a:t>
            </a: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Дорогие аналоги.</a:t>
            </a:r>
          </a:p>
        </p:txBody>
      </p:sp>
    </p:spTree>
    <p:extLst>
      <p:ext uri="{BB962C8B-B14F-4D97-AF65-F5344CB8AC3E}">
        <p14:creationId xmlns:p14="http://schemas.microsoft.com/office/powerpoint/2010/main" val="1807221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3AF6F83-5B8A-4730-B127-35BEC613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9120" y="624840"/>
            <a:ext cx="9387840" cy="5280660"/>
          </a:xfrm>
          <a:prstGeom prst="rect">
            <a:avLst/>
          </a:prstGeom>
        </p:spPr>
      </p:pic>
      <p:sp>
        <p:nvSpPr>
          <p:cNvPr id="18" name="Заголовок 2">
            <a:extLst>
              <a:ext uri="{FF2B5EF4-FFF2-40B4-BE49-F238E27FC236}">
                <a16:creationId xmlns:a16="http://schemas.microsoft.com/office/drawing/2014/main" id="{9CB986DA-E3E9-494B-9A3C-3588ABC48E30}"/>
              </a:ext>
            </a:extLst>
          </p:cNvPr>
          <p:cNvSpPr txBox="1">
            <a:spLocks/>
          </p:cNvSpPr>
          <p:nvPr/>
        </p:nvSpPr>
        <p:spPr>
          <a:xfrm>
            <a:off x="7639049" y="648978"/>
            <a:ext cx="4842955" cy="11966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900" b="1" i="0" kern="1200" cap="all" spc="300" baseline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3200"/>
              <a:t>Вариант решения</a:t>
            </a:r>
            <a:endParaRPr lang="ru-RU" sz="3200"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67837BEA-B45F-4AAF-8A97-976D9DFEC3F1}"/>
              </a:ext>
            </a:extLst>
          </p:cNvPr>
          <p:cNvSpPr txBox="1">
            <a:spLocks/>
          </p:cNvSpPr>
          <p:nvPr/>
        </p:nvSpPr>
        <p:spPr>
          <a:xfrm>
            <a:off x="7748540" y="2353895"/>
            <a:ext cx="4443460" cy="3256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/>
              <a:t>Простое, компактное устройство.</a:t>
            </a:r>
          </a:p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Надежные компоненты.</a:t>
            </a:r>
          </a:p>
          <a:p>
            <a:pPr marL="285750" indent="-2857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Интуитивное использование.</a:t>
            </a:r>
          </a:p>
        </p:txBody>
      </p:sp>
    </p:spTree>
    <p:extLst>
      <p:ext uri="{BB962C8B-B14F-4D97-AF65-F5344CB8AC3E}">
        <p14:creationId xmlns:p14="http://schemas.microsoft.com/office/powerpoint/2010/main" val="3026512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5128E4E-79C4-4226-920C-F0CE97680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>
            <a:normAutofit/>
          </a:bodyPr>
          <a:lstStyle/>
          <a:p>
            <a:r>
              <a:rPr lang="ru-RU" sz="3200" dirty="0"/>
              <a:t>Задачи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2E052F2D-30E1-4B85-A5D5-EF1E7694A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26680" y="2088210"/>
            <a:ext cx="4236720" cy="4137330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400" dirty="0"/>
              <a:t>Создать автономное </a:t>
            </a:r>
            <a:r>
              <a:rPr lang="en-US" sz="2400" dirty="0"/>
              <a:t>GPS </a:t>
            </a:r>
            <a:r>
              <a:rPr lang="ru-RU" sz="2400" dirty="0"/>
              <a:t>устройство.</a:t>
            </a:r>
          </a:p>
          <a:p>
            <a:pPr marL="342900" indent="-3429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400" dirty="0"/>
              <a:t>Сделать приложение на телефон.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23F1E3-F036-4A18-BC42-D290037A7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00" y="604683"/>
            <a:ext cx="5924834" cy="59248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1EB804-63B2-4058-9DE2-8FB987DA4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62" y="1900982"/>
            <a:ext cx="2089738" cy="37047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E67420E7-BA10-4948-89D5-70DD5112C60D}"/>
                  </a:ext>
                </a:extLst>
              </p14:cNvPr>
              <p14:cNvContentPartPr/>
              <p14:nvPr/>
            </p14:nvContentPartPr>
            <p14:xfrm>
              <a:off x="4715840" y="2172000"/>
              <a:ext cx="1513800" cy="2239215"/>
            </p14:xfrm>
          </p:contentPart>
        </mc:Choice>
        <mc:Fallback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id="{E67420E7-BA10-4948-89D5-70DD5112C6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3200" y="2109000"/>
                <a:ext cx="1639440" cy="2364856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CDC8580-C1D4-4865-870C-B6B10DBEA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94700">
            <a:off x="4381680" y="2945798"/>
            <a:ext cx="2370207" cy="13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39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71F72B-A99D-4928-87ED-5D192B61F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19" r="21486"/>
          <a:stretch/>
        </p:blipFill>
        <p:spPr>
          <a:xfrm rot="16200000">
            <a:off x="3142413" y="4576312"/>
            <a:ext cx="1507038" cy="25524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9A93B1-1FDC-407C-A1F6-873864EFE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922" y="581485"/>
            <a:ext cx="744929" cy="5586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71DB54-5AA7-417F-BCEB-59C29F2E1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181156" y="2227348"/>
            <a:ext cx="2086253" cy="208625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9A1ABB-9376-462F-BB89-55D45121A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62" y="2720058"/>
            <a:ext cx="1484249" cy="14842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577190-5980-4606-B017-84E1D452C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467" y="570709"/>
            <a:ext cx="744929" cy="55869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C2814D-7929-4F3F-8709-3C2501814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811" y="559932"/>
            <a:ext cx="744929" cy="558697"/>
          </a:xfrm>
          <a:prstGeom prst="rect">
            <a:avLst/>
          </a:prstGeom>
        </p:spPr>
      </p:pic>
      <p:sp>
        <p:nvSpPr>
          <p:cNvPr id="11" name="Заголовок 17">
            <a:extLst>
              <a:ext uri="{FF2B5EF4-FFF2-40B4-BE49-F238E27FC236}">
                <a16:creationId xmlns:a16="http://schemas.microsoft.com/office/drawing/2014/main" id="{798AF619-3242-474D-9D7D-F6812A6A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9455" y="520293"/>
            <a:ext cx="3448974" cy="1196671"/>
          </a:xfrm>
        </p:spPr>
        <p:txBody>
          <a:bodyPr>
            <a:normAutofit/>
          </a:bodyPr>
          <a:lstStyle/>
          <a:p>
            <a:r>
              <a:rPr lang="ru-RU" sz="3200" dirty="0"/>
              <a:t>Компоненты</a:t>
            </a:r>
          </a:p>
        </p:txBody>
      </p:sp>
      <p:sp>
        <p:nvSpPr>
          <p:cNvPr id="12" name="Текст 19">
            <a:extLst>
              <a:ext uri="{FF2B5EF4-FFF2-40B4-BE49-F238E27FC236}">
                <a16:creationId xmlns:a16="http://schemas.microsoft.com/office/drawing/2014/main" id="{728CDE1A-BED5-4814-9B7E-36AF2BDD5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94595" y="1741336"/>
            <a:ext cx="4279036" cy="4164164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STM32F103C8T6.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GPS </a:t>
            </a:r>
            <a:r>
              <a:rPr lang="ru-RU" sz="2800" dirty="0"/>
              <a:t>модуль.</a:t>
            </a: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Bluetooth </a:t>
            </a:r>
            <a:r>
              <a:rPr lang="ru-RU" sz="2800" dirty="0"/>
              <a:t>модуль.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Кнопки</a:t>
            </a:r>
            <a:endParaRPr lang="en-US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Светодиоды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Аккумулятор.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78DB8DF-3ED9-4FD1-8086-C08DBF17E9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809" b="30615"/>
          <a:stretch/>
        </p:blipFill>
        <p:spPr>
          <a:xfrm>
            <a:off x="5060023" y="5198365"/>
            <a:ext cx="1686855" cy="8412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5D68E2F4-F04A-4852-91BC-7B53B6824B46}"/>
                  </a:ext>
                </a:extLst>
              </p14:cNvPr>
              <p14:cNvContentPartPr/>
              <p14:nvPr/>
            </p14:nvContentPartPr>
            <p14:xfrm>
              <a:off x="4998600" y="4541760"/>
              <a:ext cx="1385640" cy="360"/>
            </p14:xfrm>
          </p:contentPart>
        </mc:Choice>
        <mc:Fallback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5D68E2F4-F04A-4852-91BC-7B53B6824B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89600" y="4532760"/>
                <a:ext cx="1403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4E7C7167-A5F6-4ADC-9BA4-06DF3EEAAB5C}"/>
                  </a:ext>
                </a:extLst>
              </p14:cNvPr>
              <p14:cNvContentPartPr/>
              <p14:nvPr/>
            </p14:nvContentPartPr>
            <p14:xfrm>
              <a:off x="6394320" y="4190760"/>
              <a:ext cx="360" cy="341280"/>
            </p14:xfrm>
          </p:contentPart>
        </mc:Choice>
        <mc:Fallback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4E7C7167-A5F6-4ADC-9BA4-06DF3EEAAB5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85320" y="4181760"/>
                <a:ext cx="1800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F20464BE-19E4-431E-8A61-790F554D81E2}"/>
                  </a:ext>
                </a:extLst>
              </p14:cNvPr>
              <p14:cNvContentPartPr/>
              <p14:nvPr/>
            </p14:nvContentPartPr>
            <p14:xfrm>
              <a:off x="1029960" y="1005480"/>
              <a:ext cx="5250960" cy="488592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F20464BE-19E4-431E-8A61-790F554D81E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0960" y="996479"/>
                <a:ext cx="5268600" cy="490356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9C2E343-D13D-4E03-95B0-D6847278880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4392" t="7381" r="31175" b="5483"/>
          <a:stretch/>
        </p:blipFill>
        <p:spPr>
          <a:xfrm>
            <a:off x="3242657" y="1517218"/>
            <a:ext cx="1385640" cy="3506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06CA48A-138B-4CDF-8378-1054CAA8931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5771" r="34097"/>
          <a:stretch/>
        </p:blipFill>
        <p:spPr>
          <a:xfrm rot="5400000">
            <a:off x="4981508" y="2878256"/>
            <a:ext cx="214389" cy="71148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627A1D5-A8A5-480D-B5BD-B323DE65347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5771" r="34097"/>
          <a:stretch/>
        </p:blipFill>
        <p:spPr>
          <a:xfrm rot="5400000">
            <a:off x="4995782" y="2246356"/>
            <a:ext cx="214389" cy="71148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38A0912-8A2F-4043-ADA7-74E8D4C2E34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5771" r="34097"/>
          <a:stretch/>
        </p:blipFill>
        <p:spPr>
          <a:xfrm rot="5400000">
            <a:off x="4991669" y="2565548"/>
            <a:ext cx="214389" cy="7114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9" name="Рукописный ввод 38">
                <a:extLst>
                  <a:ext uri="{FF2B5EF4-FFF2-40B4-BE49-F238E27FC236}">
                    <a16:creationId xmlns:a16="http://schemas.microsoft.com/office/drawing/2014/main" id="{79325926-5FA8-4A1A-AD50-A8B68DFF86BD}"/>
                  </a:ext>
                </a:extLst>
              </p14:cNvPr>
              <p14:cNvContentPartPr/>
              <p14:nvPr/>
            </p14:nvContentPartPr>
            <p14:xfrm>
              <a:off x="4582060" y="2567580"/>
              <a:ext cx="251640" cy="3318000"/>
            </p14:xfrm>
          </p:contentPart>
        </mc:Choice>
        <mc:Fallback>
          <p:pic>
            <p:nvPicPr>
              <p:cNvPr id="39" name="Рукописный ввод 38">
                <a:extLst>
                  <a:ext uri="{FF2B5EF4-FFF2-40B4-BE49-F238E27FC236}">
                    <a16:creationId xmlns:a16="http://schemas.microsoft.com/office/drawing/2014/main" id="{79325926-5FA8-4A1A-AD50-A8B68DFF86B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73073" y="2558940"/>
                <a:ext cx="269255" cy="33356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435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B5F1D0E-C918-464D-8FB2-B4BDA2B71A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30206" y="0"/>
            <a:ext cx="3467100" cy="1196975"/>
          </a:xfrm>
        </p:spPr>
        <p:txBody>
          <a:bodyPr>
            <a:normAutofit/>
          </a:bodyPr>
          <a:lstStyle/>
          <a:p>
            <a:r>
              <a:rPr lang="ru-RU" sz="3200" dirty="0"/>
              <a:t>Приложение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6DAE16-2D5E-44C2-87EB-F7152213B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068" y="626060"/>
            <a:ext cx="2954140" cy="615445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6A500F-61BA-4E4E-A314-EACCCFA02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81" y="629936"/>
            <a:ext cx="2899129" cy="615058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0C81AD0-6F4D-4CC5-AC05-C341B29B8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715" y="626060"/>
            <a:ext cx="2899129" cy="615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5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A5BA95B-6A39-482E-AB66-5D4D27A7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</a:rPr>
              <a:t>Фото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D5BFC7-1186-4E41-B1FB-D52E2FE05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839" y="1874517"/>
            <a:ext cx="5490537" cy="365892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2A5B5B-F54B-4B80-A2C4-C7A6F9230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61" y="1874517"/>
            <a:ext cx="5135339" cy="365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77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3E7F10B6-31EC-468E-97D2-B6DE3DCCC558}"/>
              </a:ext>
            </a:extLst>
          </p:cNvPr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solidFill>
                  <a:schemeClr val="tx1"/>
                </a:solidFill>
              </a:rPr>
              <a:t>Фото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F4974B-BA54-408B-8244-9E5D1C3F8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49" y="1964631"/>
            <a:ext cx="5249421" cy="349824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95B3B7-3499-4C1F-BF38-D930C8B7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174" y="1964631"/>
            <a:ext cx="5249421" cy="349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30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7A8ECEF0-F28D-4035-99CC-CEF9C7C19F5F}"/>
                  </a:ext>
                </a:extLst>
              </p14:cNvPr>
              <p14:cNvContentPartPr/>
              <p14:nvPr/>
            </p14:nvContentPartPr>
            <p14:xfrm>
              <a:off x="5095713" y="1730800"/>
              <a:ext cx="360" cy="360"/>
            </p14:xfrm>
          </p:contentPart>
        </mc:Choice>
        <mc:Fallback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7A8ECEF0-F28D-4035-99CC-CEF9C7C19F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6713" y="172180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41C97D7-0A9F-44E7-BDF9-898E0876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>
            <a:normAutofit/>
          </a:bodyPr>
          <a:lstStyle/>
          <a:p>
            <a:r>
              <a:rPr lang="ru-RU" sz="3200" dirty="0"/>
              <a:t>Контакты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082AB665-4899-4A34-A6B0-DCF24A711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1530" y="1972156"/>
            <a:ext cx="4927107" cy="4164164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Telegram </a:t>
            </a:r>
            <a:r>
              <a:rPr lang="ru-RU" sz="2800" dirty="0"/>
              <a:t>канал нашего проекта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1BDD088-3125-474F-9903-AB4194F15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586" y="925492"/>
            <a:ext cx="4927106" cy="492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558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57</TotalTime>
  <Words>68</Words>
  <Application>Microsoft Office PowerPoint</Application>
  <PresentationFormat>Широкоэкранный</PresentationFormat>
  <Paragraphs>28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Corbel</vt:lpstr>
      <vt:lpstr>Gill Sans MT</vt:lpstr>
      <vt:lpstr>Impact</vt:lpstr>
      <vt:lpstr>Эмблема</vt:lpstr>
      <vt:lpstr>GPS TRAcker</vt:lpstr>
      <vt:lpstr>Проблема</vt:lpstr>
      <vt:lpstr>Презентация PowerPoint</vt:lpstr>
      <vt:lpstr>Задачи</vt:lpstr>
      <vt:lpstr>Компоненты</vt:lpstr>
      <vt:lpstr>Приложение</vt:lpstr>
      <vt:lpstr>Фото</vt:lpstr>
      <vt:lpstr>Презентация PowerPoint</vt:lpstr>
      <vt:lpstr>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 TRAcker</dc:title>
  <dc:creator>Алексей Сериков</dc:creator>
  <cp:lastModifiedBy>Алексей Сериков</cp:lastModifiedBy>
  <cp:revision>7</cp:revision>
  <dcterms:created xsi:type="dcterms:W3CDTF">2023-05-10T17:02:21Z</dcterms:created>
  <dcterms:modified xsi:type="dcterms:W3CDTF">2023-05-10T17:59:55Z</dcterms:modified>
</cp:coreProperties>
</file>